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77" r:id="rId10"/>
    <p:sldId id="258" r:id="rId11"/>
    <p:sldId id="286" r:id="rId12"/>
    <p:sldId id="285" r:id="rId13"/>
    <p:sldId id="287" r:id="rId14"/>
    <p:sldId id="288" r:id="rId15"/>
    <p:sldId id="279" r:id="rId16"/>
    <p:sldId id="27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2DDE5-4937-45EF-86E8-EC997BFF8D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54394-A840-47AC-BDBE-B6D7E2FE6B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We've obtained data for 50 different cryptocurrencies by utilizing the Coinbase API link: </a:t>
          </a:r>
          <a:r>
            <a:rPr lang="en-US" b="1">
              <a:solidFill>
                <a:schemeClr val="bg1"/>
              </a:solidFill>
            </a:rPr>
            <a:t>https://api.coinbase.com/v2/prices</a:t>
          </a:r>
          <a:endParaRPr lang="en-US">
            <a:solidFill>
              <a:schemeClr val="bg1"/>
            </a:solidFill>
          </a:endParaRPr>
        </a:p>
      </dgm:t>
    </dgm:pt>
    <dgm:pt modelId="{A646D2D5-8247-4E27-8AEC-2615B88FDE39}" type="parTrans" cxnId="{DC49A314-A663-4735-B91C-B429A484151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E4A8BD-DD89-477C-B344-3C460955A67B}" type="sibTrans" cxnId="{DC49A314-A663-4735-B91C-B429A484151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7FB85F8-3747-422A-A94C-B23273FAA5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This data has been securely stored in MongoDB Atlas, ensuring efficient organization and accessibility.</a:t>
          </a:r>
        </a:p>
      </dgm:t>
    </dgm:pt>
    <dgm:pt modelId="{F62713F3-8CFE-4C61-BCE1-DE8769F70AFC}" type="parTrans" cxnId="{CC9F2FB2-0751-4C8E-A14B-3DBADD8E98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E759C7-4205-4A76-8A8C-E55CB6ECAEAC}" type="sibTrans" cxnId="{CC9F2FB2-0751-4C8E-A14B-3DBADD8E98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562B10-C0FD-49AA-B354-7F6BF7D539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Our website seamlessly integrates this data, providing users with up-to-date information on cryptocurrency prices.</a:t>
          </a:r>
        </a:p>
      </dgm:t>
    </dgm:pt>
    <dgm:pt modelId="{E3ABE932-C562-4D5A-8392-B792F2C8F693}" type="parTrans" cxnId="{22789D10-B3FA-4482-88C5-7F2F6F8EA4A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68F6309-85CD-400B-BE33-18386FE54F33}" type="sibTrans" cxnId="{22789D10-B3FA-4482-88C5-7F2F6F8EA4A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52FAA4F-6586-4D9B-9A12-69C89BBB1C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Automatic updates occur every 24 hours, ensuring that users always have access to the latest price data for all listed currencies.</a:t>
          </a:r>
        </a:p>
      </dgm:t>
    </dgm:pt>
    <dgm:pt modelId="{E007D394-B3CA-4E40-A56F-7F5AFC86A3F8}" type="parTrans" cxnId="{86819F82-B65B-4AAA-9708-30D17F337E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78F21CD-66F0-4914-B75B-893FE961E82A}" type="sibTrans" cxnId="{86819F82-B65B-4AAA-9708-30D17F337E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14232A8-E1DE-435B-BAEE-25DE355A07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Users have the convenience of searching for specific cryptocurrencies, enhancing their browsing experience.</a:t>
          </a:r>
        </a:p>
      </dgm:t>
    </dgm:pt>
    <dgm:pt modelId="{194ACDD4-D786-46B4-B070-F0FA2FFF789E}" type="parTrans" cxnId="{B42CD7BE-70D3-41E5-B849-B90286295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5FB98E-059B-418E-90F3-A58669B31F47}" type="sibTrans" cxnId="{B42CD7BE-70D3-41E5-B849-B90286295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8BE2E5-5023-4744-A384-2E7DDAD28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Visual representations of the data are available, including a line chart depicting Bitcoin's price over time, as well as two bar charts highlighting the top 5 most expensive and least expensive cryptocurrencies, offering users valuable insights into market trends.</a:t>
          </a:r>
        </a:p>
      </dgm:t>
    </dgm:pt>
    <dgm:pt modelId="{3ACA6DE3-7996-46C7-8B85-6B3107F2800E}" type="parTrans" cxnId="{7AABEAAD-47B5-48E8-BA4A-C69C7FBC7E1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3A2942-D3E1-4666-9501-930245D75839}" type="sibTrans" cxnId="{7AABEAAD-47B5-48E8-BA4A-C69C7FBC7E1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A2C778-9078-4A5D-B1CD-41D1512E6C00}" type="pres">
      <dgm:prSet presAssocID="{9DF2DDE5-4937-45EF-86E8-EC997BFF8DBE}" presName="root" presStyleCnt="0">
        <dgm:presLayoutVars>
          <dgm:dir/>
          <dgm:resizeHandles val="exact"/>
        </dgm:presLayoutVars>
      </dgm:prSet>
      <dgm:spPr/>
    </dgm:pt>
    <dgm:pt modelId="{1CA85A3E-E857-4521-B91C-7FA142046227}" type="pres">
      <dgm:prSet presAssocID="{0B554394-A840-47AC-BDBE-B6D7E2FE6B81}" presName="compNode" presStyleCnt="0"/>
      <dgm:spPr/>
    </dgm:pt>
    <dgm:pt modelId="{176511AB-9053-49D3-84CB-8AE9ED1AE353}" type="pres">
      <dgm:prSet presAssocID="{0B554394-A840-47AC-BDBE-B6D7E2FE6B81}" presName="bgRect" presStyleLbl="bgShp" presStyleIdx="0" presStyleCnt="6"/>
      <dgm:spPr/>
    </dgm:pt>
    <dgm:pt modelId="{0CA0050D-374B-4FEC-887D-0F0275EAF924}" type="pres">
      <dgm:prSet presAssocID="{0B554394-A840-47AC-BDBE-B6D7E2FE6B8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97FB0F-9623-4EEE-81C8-11DC1896F616}" type="pres">
      <dgm:prSet presAssocID="{0B554394-A840-47AC-BDBE-B6D7E2FE6B81}" presName="spaceRect" presStyleCnt="0"/>
      <dgm:spPr/>
    </dgm:pt>
    <dgm:pt modelId="{E17AAF04-4F18-4BC2-8880-BB7C3DFD7D78}" type="pres">
      <dgm:prSet presAssocID="{0B554394-A840-47AC-BDBE-B6D7E2FE6B81}" presName="parTx" presStyleLbl="revTx" presStyleIdx="0" presStyleCnt="6">
        <dgm:presLayoutVars>
          <dgm:chMax val="0"/>
          <dgm:chPref val="0"/>
        </dgm:presLayoutVars>
      </dgm:prSet>
      <dgm:spPr/>
    </dgm:pt>
    <dgm:pt modelId="{E19AC0FE-F74D-4013-A702-B65D172634F8}" type="pres">
      <dgm:prSet presAssocID="{7AE4A8BD-DD89-477C-B344-3C460955A67B}" presName="sibTrans" presStyleCnt="0"/>
      <dgm:spPr/>
    </dgm:pt>
    <dgm:pt modelId="{5219A008-3B4F-4CEA-A901-BE53E2FEC652}" type="pres">
      <dgm:prSet presAssocID="{C7FB85F8-3747-422A-A94C-B23273FAA539}" presName="compNode" presStyleCnt="0"/>
      <dgm:spPr/>
    </dgm:pt>
    <dgm:pt modelId="{ED642784-29B2-4B4C-A541-43DDAA1C9CC9}" type="pres">
      <dgm:prSet presAssocID="{C7FB85F8-3747-422A-A94C-B23273FAA539}" presName="bgRect" presStyleLbl="bgShp" presStyleIdx="1" presStyleCnt="6"/>
      <dgm:spPr/>
    </dgm:pt>
    <dgm:pt modelId="{DAC27EBD-FF69-4C1F-8EF6-A40F4A43D067}" type="pres">
      <dgm:prSet presAssocID="{C7FB85F8-3747-422A-A94C-B23273FAA53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6360B6B-13A6-4378-8EE8-0A2DA1EA706C}" type="pres">
      <dgm:prSet presAssocID="{C7FB85F8-3747-422A-A94C-B23273FAA539}" presName="spaceRect" presStyleCnt="0"/>
      <dgm:spPr/>
    </dgm:pt>
    <dgm:pt modelId="{3B96BFFE-1D83-478C-802E-14655C17DA46}" type="pres">
      <dgm:prSet presAssocID="{C7FB85F8-3747-422A-A94C-B23273FAA539}" presName="parTx" presStyleLbl="revTx" presStyleIdx="1" presStyleCnt="6">
        <dgm:presLayoutVars>
          <dgm:chMax val="0"/>
          <dgm:chPref val="0"/>
        </dgm:presLayoutVars>
      </dgm:prSet>
      <dgm:spPr/>
    </dgm:pt>
    <dgm:pt modelId="{2F070EB6-1CF8-4216-9B5F-C584946DA408}" type="pres">
      <dgm:prSet presAssocID="{33E759C7-4205-4A76-8A8C-E55CB6ECAEAC}" presName="sibTrans" presStyleCnt="0"/>
      <dgm:spPr/>
    </dgm:pt>
    <dgm:pt modelId="{5AD84CFF-37AE-45C6-90BA-374621FE1ACD}" type="pres">
      <dgm:prSet presAssocID="{5E562B10-C0FD-49AA-B354-7F6BF7D539F2}" presName="compNode" presStyleCnt="0"/>
      <dgm:spPr/>
    </dgm:pt>
    <dgm:pt modelId="{80E4C079-67CB-4916-BEAE-29A8DE5A7596}" type="pres">
      <dgm:prSet presAssocID="{5E562B10-C0FD-49AA-B354-7F6BF7D539F2}" presName="bgRect" presStyleLbl="bgShp" presStyleIdx="2" presStyleCnt="6"/>
      <dgm:spPr/>
    </dgm:pt>
    <dgm:pt modelId="{FF1CB574-2806-45FA-8440-B90165AB6F70}" type="pres">
      <dgm:prSet presAssocID="{5E562B10-C0FD-49AA-B354-7F6BF7D539F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C2EECDE4-3B00-424A-A0D1-DB2CC6737C8F}" type="pres">
      <dgm:prSet presAssocID="{5E562B10-C0FD-49AA-B354-7F6BF7D539F2}" presName="spaceRect" presStyleCnt="0"/>
      <dgm:spPr/>
    </dgm:pt>
    <dgm:pt modelId="{5F5D9ED3-C3F2-45A5-B272-22DF01CE09C2}" type="pres">
      <dgm:prSet presAssocID="{5E562B10-C0FD-49AA-B354-7F6BF7D539F2}" presName="parTx" presStyleLbl="revTx" presStyleIdx="2" presStyleCnt="6">
        <dgm:presLayoutVars>
          <dgm:chMax val="0"/>
          <dgm:chPref val="0"/>
        </dgm:presLayoutVars>
      </dgm:prSet>
      <dgm:spPr/>
    </dgm:pt>
    <dgm:pt modelId="{DDDCF425-37B3-4DFB-91DF-222FD0AB1781}" type="pres">
      <dgm:prSet presAssocID="{068F6309-85CD-400B-BE33-18386FE54F33}" presName="sibTrans" presStyleCnt="0"/>
      <dgm:spPr/>
    </dgm:pt>
    <dgm:pt modelId="{6B0AD3D7-2896-419B-9632-AD551AEC0E7A}" type="pres">
      <dgm:prSet presAssocID="{B52FAA4F-6586-4D9B-9A12-69C89BBB1CC3}" presName="compNode" presStyleCnt="0"/>
      <dgm:spPr/>
    </dgm:pt>
    <dgm:pt modelId="{1F806160-FA4B-4948-AF89-52C2DAE3FAC9}" type="pres">
      <dgm:prSet presAssocID="{B52FAA4F-6586-4D9B-9A12-69C89BBB1CC3}" presName="bgRect" presStyleLbl="bgShp" presStyleIdx="3" presStyleCnt="6"/>
      <dgm:spPr/>
    </dgm:pt>
    <dgm:pt modelId="{D9C1FC0B-6666-493A-A8E7-11DD5D5DCAC0}" type="pres">
      <dgm:prSet presAssocID="{B52FAA4F-6586-4D9B-9A12-69C89BBB1CC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9C8BB0E-466C-44DA-A0D4-63384856A5D9}" type="pres">
      <dgm:prSet presAssocID="{B52FAA4F-6586-4D9B-9A12-69C89BBB1CC3}" presName="spaceRect" presStyleCnt="0"/>
      <dgm:spPr/>
    </dgm:pt>
    <dgm:pt modelId="{39F2A804-BD20-41E9-8B40-997CE0E59104}" type="pres">
      <dgm:prSet presAssocID="{B52FAA4F-6586-4D9B-9A12-69C89BBB1CC3}" presName="parTx" presStyleLbl="revTx" presStyleIdx="3" presStyleCnt="6">
        <dgm:presLayoutVars>
          <dgm:chMax val="0"/>
          <dgm:chPref val="0"/>
        </dgm:presLayoutVars>
      </dgm:prSet>
      <dgm:spPr/>
    </dgm:pt>
    <dgm:pt modelId="{118C1EEE-361A-471A-B87C-036060664FFE}" type="pres">
      <dgm:prSet presAssocID="{B78F21CD-66F0-4914-B75B-893FE961E82A}" presName="sibTrans" presStyleCnt="0"/>
      <dgm:spPr/>
    </dgm:pt>
    <dgm:pt modelId="{6806F800-0B8B-4DD0-B2A3-4911416DC74E}" type="pres">
      <dgm:prSet presAssocID="{E14232A8-E1DE-435B-BAEE-25DE355A0781}" presName="compNode" presStyleCnt="0"/>
      <dgm:spPr/>
    </dgm:pt>
    <dgm:pt modelId="{655B1B70-4A1A-4C78-811D-61605F6DCCD4}" type="pres">
      <dgm:prSet presAssocID="{E14232A8-E1DE-435B-BAEE-25DE355A0781}" presName="bgRect" presStyleLbl="bgShp" presStyleIdx="4" presStyleCnt="6"/>
      <dgm:spPr/>
    </dgm:pt>
    <dgm:pt modelId="{6A354B58-9A09-40AE-9415-0EDDE4C6F4EB}" type="pres">
      <dgm:prSet presAssocID="{E14232A8-E1DE-435B-BAEE-25DE355A078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E548328-A995-4B82-B4C6-F1B144FBA5C0}" type="pres">
      <dgm:prSet presAssocID="{E14232A8-E1DE-435B-BAEE-25DE355A0781}" presName="spaceRect" presStyleCnt="0"/>
      <dgm:spPr/>
    </dgm:pt>
    <dgm:pt modelId="{2E23DD07-5031-446C-9EF5-E5B507ED487D}" type="pres">
      <dgm:prSet presAssocID="{E14232A8-E1DE-435B-BAEE-25DE355A0781}" presName="parTx" presStyleLbl="revTx" presStyleIdx="4" presStyleCnt="6">
        <dgm:presLayoutVars>
          <dgm:chMax val="0"/>
          <dgm:chPref val="0"/>
        </dgm:presLayoutVars>
      </dgm:prSet>
      <dgm:spPr/>
    </dgm:pt>
    <dgm:pt modelId="{5C6470C4-1EFF-4C5C-AC72-1F78E6C7DCD7}" type="pres">
      <dgm:prSet presAssocID="{9F5FB98E-059B-418E-90F3-A58669B31F47}" presName="sibTrans" presStyleCnt="0"/>
      <dgm:spPr/>
    </dgm:pt>
    <dgm:pt modelId="{02A14EAD-8583-4087-B2D1-DAC7D1D4AF66}" type="pres">
      <dgm:prSet presAssocID="{C08BE2E5-5023-4744-A384-2E7DDAD28587}" presName="compNode" presStyleCnt="0"/>
      <dgm:spPr/>
    </dgm:pt>
    <dgm:pt modelId="{4F783116-0595-401D-8A26-00E2B00CCD45}" type="pres">
      <dgm:prSet presAssocID="{C08BE2E5-5023-4744-A384-2E7DDAD28587}" presName="bgRect" presStyleLbl="bgShp" presStyleIdx="5" presStyleCnt="6"/>
      <dgm:spPr/>
    </dgm:pt>
    <dgm:pt modelId="{6E7F64C5-8EEB-4DF1-BF78-13EA015B0669}" type="pres">
      <dgm:prSet presAssocID="{C08BE2E5-5023-4744-A384-2E7DDAD2858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5A01F22-F536-4ED1-828C-D65867C546E4}" type="pres">
      <dgm:prSet presAssocID="{C08BE2E5-5023-4744-A384-2E7DDAD28587}" presName="spaceRect" presStyleCnt="0"/>
      <dgm:spPr/>
    </dgm:pt>
    <dgm:pt modelId="{B0116A89-496C-4096-A1DD-442B731E7C6D}" type="pres">
      <dgm:prSet presAssocID="{C08BE2E5-5023-4744-A384-2E7DDAD2858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2789D10-B3FA-4482-88C5-7F2F6F8EA4A7}" srcId="{9DF2DDE5-4937-45EF-86E8-EC997BFF8DBE}" destId="{5E562B10-C0FD-49AA-B354-7F6BF7D539F2}" srcOrd="2" destOrd="0" parTransId="{E3ABE932-C562-4D5A-8392-B792F2C8F693}" sibTransId="{068F6309-85CD-400B-BE33-18386FE54F33}"/>
    <dgm:cxn modelId="{DC49A314-A663-4735-B91C-B429A4841513}" srcId="{9DF2DDE5-4937-45EF-86E8-EC997BFF8DBE}" destId="{0B554394-A840-47AC-BDBE-B6D7E2FE6B81}" srcOrd="0" destOrd="0" parTransId="{A646D2D5-8247-4E27-8AEC-2615B88FDE39}" sibTransId="{7AE4A8BD-DD89-477C-B344-3C460955A67B}"/>
    <dgm:cxn modelId="{3DCDA535-0664-4B83-AEC7-475183C0E1B1}" type="presOf" srcId="{5E562B10-C0FD-49AA-B354-7F6BF7D539F2}" destId="{5F5D9ED3-C3F2-45A5-B272-22DF01CE09C2}" srcOrd="0" destOrd="0" presId="urn:microsoft.com/office/officeart/2018/2/layout/IconVerticalSolidList"/>
    <dgm:cxn modelId="{F6012546-14E4-46AC-8C04-74971AFB17AF}" type="presOf" srcId="{C08BE2E5-5023-4744-A384-2E7DDAD28587}" destId="{B0116A89-496C-4096-A1DD-442B731E7C6D}" srcOrd="0" destOrd="0" presId="urn:microsoft.com/office/officeart/2018/2/layout/IconVerticalSolidList"/>
    <dgm:cxn modelId="{7AB5806A-9012-41DC-ADFD-1C7C056CDCB3}" type="presOf" srcId="{9DF2DDE5-4937-45EF-86E8-EC997BFF8DBE}" destId="{8DA2C778-9078-4A5D-B1CD-41D1512E6C00}" srcOrd="0" destOrd="0" presId="urn:microsoft.com/office/officeart/2018/2/layout/IconVerticalSolidList"/>
    <dgm:cxn modelId="{0B078472-3BEB-4DE6-9B09-8C4352FD1848}" type="presOf" srcId="{E14232A8-E1DE-435B-BAEE-25DE355A0781}" destId="{2E23DD07-5031-446C-9EF5-E5B507ED487D}" srcOrd="0" destOrd="0" presId="urn:microsoft.com/office/officeart/2018/2/layout/IconVerticalSolidList"/>
    <dgm:cxn modelId="{86819F82-B65B-4AAA-9708-30D17F337E5B}" srcId="{9DF2DDE5-4937-45EF-86E8-EC997BFF8DBE}" destId="{B52FAA4F-6586-4D9B-9A12-69C89BBB1CC3}" srcOrd="3" destOrd="0" parTransId="{E007D394-B3CA-4E40-A56F-7F5AFC86A3F8}" sibTransId="{B78F21CD-66F0-4914-B75B-893FE961E82A}"/>
    <dgm:cxn modelId="{9A335AA0-EFD1-49C7-8A86-4DAF114E2FC0}" type="presOf" srcId="{B52FAA4F-6586-4D9B-9A12-69C89BBB1CC3}" destId="{39F2A804-BD20-41E9-8B40-997CE0E59104}" srcOrd="0" destOrd="0" presId="urn:microsoft.com/office/officeart/2018/2/layout/IconVerticalSolidList"/>
    <dgm:cxn modelId="{7AABEAAD-47B5-48E8-BA4A-C69C7FBC7E1B}" srcId="{9DF2DDE5-4937-45EF-86E8-EC997BFF8DBE}" destId="{C08BE2E5-5023-4744-A384-2E7DDAD28587}" srcOrd="5" destOrd="0" parTransId="{3ACA6DE3-7996-46C7-8B85-6B3107F2800E}" sibTransId="{D13A2942-D3E1-4666-9501-930245D75839}"/>
    <dgm:cxn modelId="{CC9F2FB2-0751-4C8E-A14B-3DBADD8E98C3}" srcId="{9DF2DDE5-4937-45EF-86E8-EC997BFF8DBE}" destId="{C7FB85F8-3747-422A-A94C-B23273FAA539}" srcOrd="1" destOrd="0" parTransId="{F62713F3-8CFE-4C61-BCE1-DE8769F70AFC}" sibTransId="{33E759C7-4205-4A76-8A8C-E55CB6ECAEAC}"/>
    <dgm:cxn modelId="{B42CD7BE-70D3-41E5-B849-B90286295208}" srcId="{9DF2DDE5-4937-45EF-86E8-EC997BFF8DBE}" destId="{E14232A8-E1DE-435B-BAEE-25DE355A0781}" srcOrd="4" destOrd="0" parTransId="{194ACDD4-D786-46B4-B070-F0FA2FFF789E}" sibTransId="{9F5FB98E-059B-418E-90F3-A58669B31F47}"/>
    <dgm:cxn modelId="{E3C2C3D3-7E92-4A8D-A6DC-BD7AF8C8F47A}" type="presOf" srcId="{C7FB85F8-3747-422A-A94C-B23273FAA539}" destId="{3B96BFFE-1D83-478C-802E-14655C17DA46}" srcOrd="0" destOrd="0" presId="urn:microsoft.com/office/officeart/2018/2/layout/IconVerticalSolidList"/>
    <dgm:cxn modelId="{E9D24CD8-7DBE-45A7-B2BF-6952AEDB6608}" type="presOf" srcId="{0B554394-A840-47AC-BDBE-B6D7E2FE6B81}" destId="{E17AAF04-4F18-4BC2-8880-BB7C3DFD7D78}" srcOrd="0" destOrd="0" presId="urn:microsoft.com/office/officeart/2018/2/layout/IconVerticalSolidList"/>
    <dgm:cxn modelId="{357910AD-335E-4E9C-AFD7-ADE11AC1B524}" type="presParOf" srcId="{8DA2C778-9078-4A5D-B1CD-41D1512E6C00}" destId="{1CA85A3E-E857-4521-B91C-7FA142046227}" srcOrd="0" destOrd="0" presId="urn:microsoft.com/office/officeart/2018/2/layout/IconVerticalSolidList"/>
    <dgm:cxn modelId="{BB36B554-F3E1-4C5C-900F-9A21B6DA401D}" type="presParOf" srcId="{1CA85A3E-E857-4521-B91C-7FA142046227}" destId="{176511AB-9053-49D3-84CB-8AE9ED1AE353}" srcOrd="0" destOrd="0" presId="urn:microsoft.com/office/officeart/2018/2/layout/IconVerticalSolidList"/>
    <dgm:cxn modelId="{1FDFC1DD-956E-4A94-8AFA-69A20FA06A68}" type="presParOf" srcId="{1CA85A3E-E857-4521-B91C-7FA142046227}" destId="{0CA0050D-374B-4FEC-887D-0F0275EAF924}" srcOrd="1" destOrd="0" presId="urn:microsoft.com/office/officeart/2018/2/layout/IconVerticalSolidList"/>
    <dgm:cxn modelId="{0230A5B3-1EA7-4CCE-8A72-F5E1C9D81CB2}" type="presParOf" srcId="{1CA85A3E-E857-4521-B91C-7FA142046227}" destId="{3C97FB0F-9623-4EEE-81C8-11DC1896F616}" srcOrd="2" destOrd="0" presId="urn:microsoft.com/office/officeart/2018/2/layout/IconVerticalSolidList"/>
    <dgm:cxn modelId="{44420468-E428-4D55-97DE-EFF018BDD7FB}" type="presParOf" srcId="{1CA85A3E-E857-4521-B91C-7FA142046227}" destId="{E17AAF04-4F18-4BC2-8880-BB7C3DFD7D78}" srcOrd="3" destOrd="0" presId="urn:microsoft.com/office/officeart/2018/2/layout/IconVerticalSolidList"/>
    <dgm:cxn modelId="{BA395713-741A-49EC-A67E-9BE94A31A8D7}" type="presParOf" srcId="{8DA2C778-9078-4A5D-B1CD-41D1512E6C00}" destId="{E19AC0FE-F74D-4013-A702-B65D172634F8}" srcOrd="1" destOrd="0" presId="urn:microsoft.com/office/officeart/2018/2/layout/IconVerticalSolidList"/>
    <dgm:cxn modelId="{C88F1993-AEC4-4D61-9B88-A053A2DB9B2C}" type="presParOf" srcId="{8DA2C778-9078-4A5D-B1CD-41D1512E6C00}" destId="{5219A008-3B4F-4CEA-A901-BE53E2FEC652}" srcOrd="2" destOrd="0" presId="urn:microsoft.com/office/officeart/2018/2/layout/IconVerticalSolidList"/>
    <dgm:cxn modelId="{6441BEC1-0B7C-464D-9609-26A9887B7F27}" type="presParOf" srcId="{5219A008-3B4F-4CEA-A901-BE53E2FEC652}" destId="{ED642784-29B2-4B4C-A541-43DDAA1C9CC9}" srcOrd="0" destOrd="0" presId="urn:microsoft.com/office/officeart/2018/2/layout/IconVerticalSolidList"/>
    <dgm:cxn modelId="{7E955E09-E081-4AFF-8BCC-78263C9769F5}" type="presParOf" srcId="{5219A008-3B4F-4CEA-A901-BE53E2FEC652}" destId="{DAC27EBD-FF69-4C1F-8EF6-A40F4A43D067}" srcOrd="1" destOrd="0" presId="urn:microsoft.com/office/officeart/2018/2/layout/IconVerticalSolidList"/>
    <dgm:cxn modelId="{F18B4114-E366-48E7-9E0A-FC5886B9FD6D}" type="presParOf" srcId="{5219A008-3B4F-4CEA-A901-BE53E2FEC652}" destId="{86360B6B-13A6-4378-8EE8-0A2DA1EA706C}" srcOrd="2" destOrd="0" presId="urn:microsoft.com/office/officeart/2018/2/layout/IconVerticalSolidList"/>
    <dgm:cxn modelId="{6376FC81-9871-47FC-A0B0-D361A725485B}" type="presParOf" srcId="{5219A008-3B4F-4CEA-A901-BE53E2FEC652}" destId="{3B96BFFE-1D83-478C-802E-14655C17DA46}" srcOrd="3" destOrd="0" presId="urn:microsoft.com/office/officeart/2018/2/layout/IconVerticalSolidList"/>
    <dgm:cxn modelId="{EB1CE2BF-87A0-453E-860A-79383B5AAC0E}" type="presParOf" srcId="{8DA2C778-9078-4A5D-B1CD-41D1512E6C00}" destId="{2F070EB6-1CF8-4216-9B5F-C584946DA408}" srcOrd="3" destOrd="0" presId="urn:microsoft.com/office/officeart/2018/2/layout/IconVerticalSolidList"/>
    <dgm:cxn modelId="{66254DED-DDE2-49ED-AF2A-82FC46FB2306}" type="presParOf" srcId="{8DA2C778-9078-4A5D-B1CD-41D1512E6C00}" destId="{5AD84CFF-37AE-45C6-90BA-374621FE1ACD}" srcOrd="4" destOrd="0" presId="urn:microsoft.com/office/officeart/2018/2/layout/IconVerticalSolidList"/>
    <dgm:cxn modelId="{BA7AF6E2-79EE-4DC8-8341-029C322089C6}" type="presParOf" srcId="{5AD84CFF-37AE-45C6-90BA-374621FE1ACD}" destId="{80E4C079-67CB-4916-BEAE-29A8DE5A7596}" srcOrd="0" destOrd="0" presId="urn:microsoft.com/office/officeart/2018/2/layout/IconVerticalSolidList"/>
    <dgm:cxn modelId="{AF24DB2D-C434-48F0-88C8-F0889C22D8D1}" type="presParOf" srcId="{5AD84CFF-37AE-45C6-90BA-374621FE1ACD}" destId="{FF1CB574-2806-45FA-8440-B90165AB6F70}" srcOrd="1" destOrd="0" presId="urn:microsoft.com/office/officeart/2018/2/layout/IconVerticalSolidList"/>
    <dgm:cxn modelId="{54AD95FB-8BCD-4CA1-984F-0BB435242AEE}" type="presParOf" srcId="{5AD84CFF-37AE-45C6-90BA-374621FE1ACD}" destId="{C2EECDE4-3B00-424A-A0D1-DB2CC6737C8F}" srcOrd="2" destOrd="0" presId="urn:microsoft.com/office/officeart/2018/2/layout/IconVerticalSolidList"/>
    <dgm:cxn modelId="{42B0B0A8-9402-4348-868B-C53A7B74DB9E}" type="presParOf" srcId="{5AD84CFF-37AE-45C6-90BA-374621FE1ACD}" destId="{5F5D9ED3-C3F2-45A5-B272-22DF01CE09C2}" srcOrd="3" destOrd="0" presId="urn:microsoft.com/office/officeart/2018/2/layout/IconVerticalSolidList"/>
    <dgm:cxn modelId="{64952636-7C2D-46C9-B26F-E96B418C0D6E}" type="presParOf" srcId="{8DA2C778-9078-4A5D-B1CD-41D1512E6C00}" destId="{DDDCF425-37B3-4DFB-91DF-222FD0AB1781}" srcOrd="5" destOrd="0" presId="urn:microsoft.com/office/officeart/2018/2/layout/IconVerticalSolidList"/>
    <dgm:cxn modelId="{25AB9789-2736-4903-B0E6-F2A2D63A398F}" type="presParOf" srcId="{8DA2C778-9078-4A5D-B1CD-41D1512E6C00}" destId="{6B0AD3D7-2896-419B-9632-AD551AEC0E7A}" srcOrd="6" destOrd="0" presId="urn:microsoft.com/office/officeart/2018/2/layout/IconVerticalSolidList"/>
    <dgm:cxn modelId="{5E39E9E7-33E3-4DF3-A519-6EE2605C0017}" type="presParOf" srcId="{6B0AD3D7-2896-419B-9632-AD551AEC0E7A}" destId="{1F806160-FA4B-4948-AF89-52C2DAE3FAC9}" srcOrd="0" destOrd="0" presId="urn:microsoft.com/office/officeart/2018/2/layout/IconVerticalSolidList"/>
    <dgm:cxn modelId="{A7DC87C8-966D-433F-B55C-7E196B0C732F}" type="presParOf" srcId="{6B0AD3D7-2896-419B-9632-AD551AEC0E7A}" destId="{D9C1FC0B-6666-493A-A8E7-11DD5D5DCAC0}" srcOrd="1" destOrd="0" presId="urn:microsoft.com/office/officeart/2018/2/layout/IconVerticalSolidList"/>
    <dgm:cxn modelId="{D1190EF0-1110-4CE1-8F97-FD0081068E8E}" type="presParOf" srcId="{6B0AD3D7-2896-419B-9632-AD551AEC0E7A}" destId="{E9C8BB0E-466C-44DA-A0D4-63384856A5D9}" srcOrd="2" destOrd="0" presId="urn:microsoft.com/office/officeart/2018/2/layout/IconVerticalSolidList"/>
    <dgm:cxn modelId="{3A4DD0FC-FDE5-4462-8365-FE00C207794F}" type="presParOf" srcId="{6B0AD3D7-2896-419B-9632-AD551AEC0E7A}" destId="{39F2A804-BD20-41E9-8B40-997CE0E59104}" srcOrd="3" destOrd="0" presId="urn:microsoft.com/office/officeart/2018/2/layout/IconVerticalSolidList"/>
    <dgm:cxn modelId="{77738F5C-9ED4-47CB-9622-68EB4C18849E}" type="presParOf" srcId="{8DA2C778-9078-4A5D-B1CD-41D1512E6C00}" destId="{118C1EEE-361A-471A-B87C-036060664FFE}" srcOrd="7" destOrd="0" presId="urn:microsoft.com/office/officeart/2018/2/layout/IconVerticalSolidList"/>
    <dgm:cxn modelId="{741C268C-3F05-42BE-B0DC-CD5318C4CD49}" type="presParOf" srcId="{8DA2C778-9078-4A5D-B1CD-41D1512E6C00}" destId="{6806F800-0B8B-4DD0-B2A3-4911416DC74E}" srcOrd="8" destOrd="0" presId="urn:microsoft.com/office/officeart/2018/2/layout/IconVerticalSolidList"/>
    <dgm:cxn modelId="{93C676B6-9D24-4C6B-9173-BFB77F8681A4}" type="presParOf" srcId="{6806F800-0B8B-4DD0-B2A3-4911416DC74E}" destId="{655B1B70-4A1A-4C78-811D-61605F6DCCD4}" srcOrd="0" destOrd="0" presId="urn:microsoft.com/office/officeart/2018/2/layout/IconVerticalSolidList"/>
    <dgm:cxn modelId="{CE8B617D-9B31-49DF-9DF9-C68172B50DCB}" type="presParOf" srcId="{6806F800-0B8B-4DD0-B2A3-4911416DC74E}" destId="{6A354B58-9A09-40AE-9415-0EDDE4C6F4EB}" srcOrd="1" destOrd="0" presId="urn:microsoft.com/office/officeart/2018/2/layout/IconVerticalSolidList"/>
    <dgm:cxn modelId="{B287A38F-F7F9-4BDA-B9A9-748A108D6E9A}" type="presParOf" srcId="{6806F800-0B8B-4DD0-B2A3-4911416DC74E}" destId="{EE548328-A995-4B82-B4C6-F1B144FBA5C0}" srcOrd="2" destOrd="0" presId="urn:microsoft.com/office/officeart/2018/2/layout/IconVerticalSolidList"/>
    <dgm:cxn modelId="{CCC2C8D3-EED2-4A12-AF73-1085C8ADA65F}" type="presParOf" srcId="{6806F800-0B8B-4DD0-B2A3-4911416DC74E}" destId="{2E23DD07-5031-446C-9EF5-E5B507ED487D}" srcOrd="3" destOrd="0" presId="urn:microsoft.com/office/officeart/2018/2/layout/IconVerticalSolidList"/>
    <dgm:cxn modelId="{8B3F0ECF-7551-44B8-8E3A-0AD7AF366814}" type="presParOf" srcId="{8DA2C778-9078-4A5D-B1CD-41D1512E6C00}" destId="{5C6470C4-1EFF-4C5C-AC72-1F78E6C7DCD7}" srcOrd="9" destOrd="0" presId="urn:microsoft.com/office/officeart/2018/2/layout/IconVerticalSolidList"/>
    <dgm:cxn modelId="{BAFE7A04-1D56-4A76-B845-39277AE37ED6}" type="presParOf" srcId="{8DA2C778-9078-4A5D-B1CD-41D1512E6C00}" destId="{02A14EAD-8583-4087-B2D1-DAC7D1D4AF66}" srcOrd="10" destOrd="0" presId="urn:microsoft.com/office/officeart/2018/2/layout/IconVerticalSolidList"/>
    <dgm:cxn modelId="{03A5C998-3802-467C-A2E2-0EFCB49C9B2B}" type="presParOf" srcId="{02A14EAD-8583-4087-B2D1-DAC7D1D4AF66}" destId="{4F783116-0595-401D-8A26-00E2B00CCD45}" srcOrd="0" destOrd="0" presId="urn:microsoft.com/office/officeart/2018/2/layout/IconVerticalSolidList"/>
    <dgm:cxn modelId="{E0815EDE-3E5F-4C8F-9013-404D8A60FE82}" type="presParOf" srcId="{02A14EAD-8583-4087-B2D1-DAC7D1D4AF66}" destId="{6E7F64C5-8EEB-4DF1-BF78-13EA015B0669}" srcOrd="1" destOrd="0" presId="urn:microsoft.com/office/officeart/2018/2/layout/IconVerticalSolidList"/>
    <dgm:cxn modelId="{26AD2012-B8ED-4E13-94BA-F7E930A77A0A}" type="presParOf" srcId="{02A14EAD-8583-4087-B2D1-DAC7D1D4AF66}" destId="{85A01F22-F536-4ED1-828C-D65867C546E4}" srcOrd="2" destOrd="0" presId="urn:microsoft.com/office/officeart/2018/2/layout/IconVerticalSolidList"/>
    <dgm:cxn modelId="{CD50F723-E95F-4EE6-8139-42A506C628EC}" type="presParOf" srcId="{02A14EAD-8583-4087-B2D1-DAC7D1D4AF66}" destId="{B0116A89-496C-4096-A1DD-442B731E7C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C2233-71F3-4498-856D-A53DB3036360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5A55E3-3708-480A-9048-5F8A8EA88B1F}">
      <dgm:prSet/>
      <dgm:spPr/>
      <dgm:t>
        <a:bodyPr/>
        <a:lstStyle/>
        <a:p>
          <a:r>
            <a:rPr lang="en-US"/>
            <a:t>We initiated the process by fetching the data through the provided API link.</a:t>
          </a:r>
        </a:p>
      </dgm:t>
    </dgm:pt>
    <dgm:pt modelId="{BF76BDE5-B054-4569-8A2A-CEAEB488D9B4}" type="parTrans" cxnId="{E9D57454-D031-4C0E-96CE-44C8515E2A5A}">
      <dgm:prSet/>
      <dgm:spPr/>
      <dgm:t>
        <a:bodyPr/>
        <a:lstStyle/>
        <a:p>
          <a:endParaRPr lang="en-US"/>
        </a:p>
      </dgm:t>
    </dgm:pt>
    <dgm:pt modelId="{A0EBE189-6118-44E0-9DF0-93AA0A57CD1E}" type="sibTrans" cxnId="{E9D57454-D031-4C0E-96CE-44C8515E2A5A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BC387D97-F77D-46D5-BCD4-775DFD2B70C5}">
      <dgm:prSet/>
      <dgm:spPr/>
      <dgm:t>
        <a:bodyPr/>
        <a:lstStyle/>
        <a:p>
          <a:r>
            <a:rPr lang="en-US"/>
            <a:t>Following data retrieval, we proceeded to securely store it within MongoDB Atlas for effective management.</a:t>
          </a:r>
        </a:p>
      </dgm:t>
    </dgm:pt>
    <dgm:pt modelId="{D44D81D9-2343-4E60-A841-F52FD469E40D}" type="parTrans" cxnId="{023AB459-838F-4BCF-8ED8-86DCCE766376}">
      <dgm:prSet/>
      <dgm:spPr/>
      <dgm:t>
        <a:bodyPr/>
        <a:lstStyle/>
        <a:p>
          <a:endParaRPr lang="en-US"/>
        </a:p>
      </dgm:t>
    </dgm:pt>
    <dgm:pt modelId="{0FDC2FF8-178A-4562-AFDE-616C691F105C}" type="sibTrans" cxnId="{023AB459-838F-4BCF-8ED8-86DCCE766376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0BCE4A94-ACCD-4BC9-8F59-A9BEE64A4250}">
      <dgm:prSet/>
      <dgm:spPr/>
      <dgm:t>
        <a:bodyPr/>
        <a:lstStyle/>
        <a:p>
          <a:r>
            <a:rPr lang="en-US"/>
            <a:t>Next, we seamlessly integrated the stored data into our website, facilitating easy access for users.</a:t>
          </a:r>
        </a:p>
      </dgm:t>
    </dgm:pt>
    <dgm:pt modelId="{2576FE8A-3CCA-4E78-B16E-7E5FA433CB50}" type="parTrans" cxnId="{10DE333D-E83A-4412-A4AC-F38649D2A0A1}">
      <dgm:prSet/>
      <dgm:spPr/>
      <dgm:t>
        <a:bodyPr/>
        <a:lstStyle/>
        <a:p>
          <a:endParaRPr lang="en-US"/>
        </a:p>
      </dgm:t>
    </dgm:pt>
    <dgm:pt modelId="{7B885144-7156-48E8-B6C9-82891F915CB5}" type="sibTrans" cxnId="{10DE333D-E83A-4412-A4AC-F38649D2A0A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9478282-D075-4BCD-BABE-524C6D105DC3}">
      <dgm:prSet/>
      <dgm:spPr/>
      <dgm:t>
        <a:bodyPr/>
        <a:lstStyle/>
        <a:p>
          <a:r>
            <a:rPr lang="en-US"/>
            <a:t>To ensure the information remains current, our system automatically updates the data every 24 hours.</a:t>
          </a:r>
        </a:p>
      </dgm:t>
    </dgm:pt>
    <dgm:pt modelId="{70C12BA8-1121-45E6-997C-064ADAF91D4B}" type="parTrans" cxnId="{6879574B-1005-4A1C-BDB1-12416D3E68A4}">
      <dgm:prSet/>
      <dgm:spPr/>
      <dgm:t>
        <a:bodyPr/>
        <a:lstStyle/>
        <a:p>
          <a:endParaRPr lang="en-US"/>
        </a:p>
      </dgm:t>
    </dgm:pt>
    <dgm:pt modelId="{3CAFAA3A-7AE4-4EA4-99B3-BF5CA6BAAED6}" type="sibTrans" cxnId="{6879574B-1005-4A1C-BDB1-12416D3E68A4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83FBDEDD-AF37-4352-B620-48748D05A8FD}">
      <dgm:prSet/>
      <dgm:spPr/>
      <dgm:t>
        <a:bodyPr/>
        <a:lstStyle/>
        <a:p>
          <a:r>
            <a:rPr lang="en-US"/>
            <a:t>Enhancing user experience, we incorporated a search functionality enabling users to locate specific cryptocurrency data effortlessly.</a:t>
          </a:r>
        </a:p>
      </dgm:t>
    </dgm:pt>
    <dgm:pt modelId="{19CCDCFF-3EC4-4152-B791-9449C8A9E2BC}" type="parTrans" cxnId="{A0EE682B-9906-4037-B7AF-8754FFEEED05}">
      <dgm:prSet/>
      <dgm:spPr/>
      <dgm:t>
        <a:bodyPr/>
        <a:lstStyle/>
        <a:p>
          <a:endParaRPr lang="en-US"/>
        </a:p>
      </dgm:t>
    </dgm:pt>
    <dgm:pt modelId="{210253C9-CF61-4F4F-BA20-9D04BD52319B}" type="sibTrans" cxnId="{A0EE682B-9906-4037-B7AF-8754FFEEED05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E4D43DDA-5A13-4633-8549-39AD590B7849}">
      <dgm:prSet/>
      <dgm:spPr/>
      <dgm:t>
        <a:bodyPr/>
        <a:lstStyle/>
        <a:p>
          <a:r>
            <a:rPr lang="en-US" dirty="0"/>
            <a:t>Finally, we utilized visualization tools such as line charts and bar charts to present the data in a clear and intuitive manner, aiding users in understanding market trends and cryptocurrency performance.</a:t>
          </a:r>
        </a:p>
      </dgm:t>
    </dgm:pt>
    <dgm:pt modelId="{54225F02-7A02-41CC-9ADA-0ABE71EA71B3}" type="parTrans" cxnId="{1449CE5E-662B-417F-AC40-9CE0F008B261}">
      <dgm:prSet/>
      <dgm:spPr/>
      <dgm:t>
        <a:bodyPr/>
        <a:lstStyle/>
        <a:p>
          <a:endParaRPr lang="en-US"/>
        </a:p>
      </dgm:t>
    </dgm:pt>
    <dgm:pt modelId="{72AAAB7E-3177-4BD1-899E-B20A699E02C5}" type="sibTrans" cxnId="{1449CE5E-662B-417F-AC40-9CE0F008B261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F2978A2C-E89D-484A-B8B6-D84343B3B6E0}" type="pres">
      <dgm:prSet presAssocID="{3C7C2233-71F3-4498-856D-A53DB3036360}" presName="linearFlow" presStyleCnt="0">
        <dgm:presLayoutVars>
          <dgm:dir/>
          <dgm:animLvl val="lvl"/>
          <dgm:resizeHandles val="exact"/>
        </dgm:presLayoutVars>
      </dgm:prSet>
      <dgm:spPr/>
    </dgm:pt>
    <dgm:pt modelId="{B4FB1036-0C3C-45AA-96C1-5B7AA7F3CCF4}" type="pres">
      <dgm:prSet presAssocID="{C85A55E3-3708-480A-9048-5F8A8EA88B1F}" presName="compositeNode" presStyleCnt="0"/>
      <dgm:spPr/>
    </dgm:pt>
    <dgm:pt modelId="{B11AD6DC-12B1-485F-AABE-A0A925450980}" type="pres">
      <dgm:prSet presAssocID="{C85A55E3-3708-480A-9048-5F8A8EA88B1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DD31914-5959-43F7-8D8A-519ED1A001D2}" type="pres">
      <dgm:prSet presAssocID="{C85A55E3-3708-480A-9048-5F8A8EA88B1F}" presName="parSh" presStyleCnt="0"/>
      <dgm:spPr/>
    </dgm:pt>
    <dgm:pt modelId="{D5531D85-B4FE-43F8-B075-EB82381EDAE3}" type="pres">
      <dgm:prSet presAssocID="{C85A55E3-3708-480A-9048-5F8A8EA88B1F}" presName="lineNode" presStyleLbl="alignAccFollowNode1" presStyleIdx="0" presStyleCnt="18"/>
      <dgm:spPr/>
    </dgm:pt>
    <dgm:pt modelId="{EDBF0C8C-0FE9-4885-9121-12DE11F5C5A6}" type="pres">
      <dgm:prSet presAssocID="{C85A55E3-3708-480A-9048-5F8A8EA88B1F}" presName="lineArrowNode" presStyleLbl="alignAccFollowNode1" presStyleIdx="1" presStyleCnt="18"/>
      <dgm:spPr/>
    </dgm:pt>
    <dgm:pt modelId="{5A724BDE-90B9-4CFC-A089-D27E44535D51}" type="pres">
      <dgm:prSet presAssocID="{A0EBE189-6118-44E0-9DF0-93AA0A57CD1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5733E32-D8CF-4BC6-B07E-0B198B95829F}" type="pres">
      <dgm:prSet presAssocID="{A0EBE189-6118-44E0-9DF0-93AA0A57CD1E}" presName="spacerBetweenCircleAndCallout" presStyleCnt="0">
        <dgm:presLayoutVars/>
      </dgm:prSet>
      <dgm:spPr/>
    </dgm:pt>
    <dgm:pt modelId="{7713D71C-5C9B-436D-89BA-0CCF2B212A95}" type="pres">
      <dgm:prSet presAssocID="{C85A55E3-3708-480A-9048-5F8A8EA88B1F}" presName="nodeText" presStyleLbl="alignAccFollowNode1" presStyleIdx="2" presStyleCnt="18">
        <dgm:presLayoutVars>
          <dgm:bulletEnabled val="1"/>
        </dgm:presLayoutVars>
      </dgm:prSet>
      <dgm:spPr/>
    </dgm:pt>
    <dgm:pt modelId="{4C4F5314-5106-448A-96DF-C108EB3965F4}" type="pres">
      <dgm:prSet presAssocID="{A0EBE189-6118-44E0-9DF0-93AA0A57CD1E}" presName="sibTransComposite" presStyleCnt="0"/>
      <dgm:spPr/>
    </dgm:pt>
    <dgm:pt modelId="{30F58948-7651-4AB4-A936-87E6E24C4E9C}" type="pres">
      <dgm:prSet presAssocID="{BC387D97-F77D-46D5-BCD4-775DFD2B70C5}" presName="compositeNode" presStyleCnt="0"/>
      <dgm:spPr/>
    </dgm:pt>
    <dgm:pt modelId="{C7167D1E-1AC8-4D11-BA90-5C3A6E9E420A}" type="pres">
      <dgm:prSet presAssocID="{BC387D97-F77D-46D5-BCD4-775DFD2B70C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560C83-4173-4210-BEBF-FF413E904CDE}" type="pres">
      <dgm:prSet presAssocID="{BC387D97-F77D-46D5-BCD4-775DFD2B70C5}" presName="parSh" presStyleCnt="0"/>
      <dgm:spPr/>
    </dgm:pt>
    <dgm:pt modelId="{581E22C5-1AD0-44D3-A247-A4F5C9ADC455}" type="pres">
      <dgm:prSet presAssocID="{BC387D97-F77D-46D5-BCD4-775DFD2B70C5}" presName="lineNode" presStyleLbl="alignAccFollowNode1" presStyleIdx="3" presStyleCnt="18"/>
      <dgm:spPr/>
    </dgm:pt>
    <dgm:pt modelId="{D7BE2E22-5FA4-4AAB-A345-8F2C270109E0}" type="pres">
      <dgm:prSet presAssocID="{BC387D97-F77D-46D5-BCD4-775DFD2B70C5}" presName="lineArrowNode" presStyleLbl="alignAccFollowNode1" presStyleIdx="4" presStyleCnt="18"/>
      <dgm:spPr/>
    </dgm:pt>
    <dgm:pt modelId="{231AC6D2-7B11-4E6A-ABA1-6C9512A21269}" type="pres">
      <dgm:prSet presAssocID="{0FDC2FF8-178A-4562-AFDE-616C691F105C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2B8B2F75-E19B-4E74-BF46-46A9EDEA1712}" type="pres">
      <dgm:prSet presAssocID="{0FDC2FF8-178A-4562-AFDE-616C691F105C}" presName="spacerBetweenCircleAndCallout" presStyleCnt="0">
        <dgm:presLayoutVars/>
      </dgm:prSet>
      <dgm:spPr/>
    </dgm:pt>
    <dgm:pt modelId="{7314C949-681F-452B-9969-3CD40B2CCF6C}" type="pres">
      <dgm:prSet presAssocID="{BC387D97-F77D-46D5-BCD4-775DFD2B70C5}" presName="nodeText" presStyleLbl="alignAccFollowNode1" presStyleIdx="5" presStyleCnt="18">
        <dgm:presLayoutVars>
          <dgm:bulletEnabled val="1"/>
        </dgm:presLayoutVars>
      </dgm:prSet>
      <dgm:spPr/>
    </dgm:pt>
    <dgm:pt modelId="{0212EABE-48AF-42EE-89A0-C89966BB65CF}" type="pres">
      <dgm:prSet presAssocID="{0FDC2FF8-178A-4562-AFDE-616C691F105C}" presName="sibTransComposite" presStyleCnt="0"/>
      <dgm:spPr/>
    </dgm:pt>
    <dgm:pt modelId="{F0AD609F-211A-48C0-AAEB-AAB2DAFFF22F}" type="pres">
      <dgm:prSet presAssocID="{0BCE4A94-ACCD-4BC9-8F59-A9BEE64A4250}" presName="compositeNode" presStyleCnt="0"/>
      <dgm:spPr/>
    </dgm:pt>
    <dgm:pt modelId="{0BD8FCB3-14DD-40B5-9FA8-DB9D38BE6467}" type="pres">
      <dgm:prSet presAssocID="{0BCE4A94-ACCD-4BC9-8F59-A9BEE64A425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F90856-1921-42B9-B29C-22C61B483DD3}" type="pres">
      <dgm:prSet presAssocID="{0BCE4A94-ACCD-4BC9-8F59-A9BEE64A4250}" presName="parSh" presStyleCnt="0"/>
      <dgm:spPr/>
    </dgm:pt>
    <dgm:pt modelId="{905951AB-FFF0-4013-9892-067868EF7A95}" type="pres">
      <dgm:prSet presAssocID="{0BCE4A94-ACCD-4BC9-8F59-A9BEE64A4250}" presName="lineNode" presStyleLbl="alignAccFollowNode1" presStyleIdx="6" presStyleCnt="18"/>
      <dgm:spPr/>
    </dgm:pt>
    <dgm:pt modelId="{C237FB6F-1A15-42D4-823C-A2B7D72801EF}" type="pres">
      <dgm:prSet presAssocID="{0BCE4A94-ACCD-4BC9-8F59-A9BEE64A4250}" presName="lineArrowNode" presStyleLbl="alignAccFollowNode1" presStyleIdx="7" presStyleCnt="18"/>
      <dgm:spPr/>
    </dgm:pt>
    <dgm:pt modelId="{452FAAEE-60CC-463D-B995-68B54E3DFBE2}" type="pres">
      <dgm:prSet presAssocID="{7B885144-7156-48E8-B6C9-82891F915CB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0347733-7137-4ABA-ADD3-91FAE3EA491F}" type="pres">
      <dgm:prSet presAssocID="{7B885144-7156-48E8-B6C9-82891F915CB5}" presName="spacerBetweenCircleAndCallout" presStyleCnt="0">
        <dgm:presLayoutVars/>
      </dgm:prSet>
      <dgm:spPr/>
    </dgm:pt>
    <dgm:pt modelId="{B2A029FD-2FE2-4A3C-B491-0346CAEFC513}" type="pres">
      <dgm:prSet presAssocID="{0BCE4A94-ACCD-4BC9-8F59-A9BEE64A4250}" presName="nodeText" presStyleLbl="alignAccFollowNode1" presStyleIdx="8" presStyleCnt="18">
        <dgm:presLayoutVars>
          <dgm:bulletEnabled val="1"/>
        </dgm:presLayoutVars>
      </dgm:prSet>
      <dgm:spPr/>
    </dgm:pt>
    <dgm:pt modelId="{8D09865C-83D0-4453-AFC7-988DAB1338E8}" type="pres">
      <dgm:prSet presAssocID="{7B885144-7156-48E8-B6C9-82891F915CB5}" presName="sibTransComposite" presStyleCnt="0"/>
      <dgm:spPr/>
    </dgm:pt>
    <dgm:pt modelId="{7A812DBE-FD3D-4FE4-8E50-1F393A9BAC3F}" type="pres">
      <dgm:prSet presAssocID="{79478282-D075-4BCD-BABE-524C6D105DC3}" presName="compositeNode" presStyleCnt="0"/>
      <dgm:spPr/>
    </dgm:pt>
    <dgm:pt modelId="{EBF1ED33-C09E-4FD6-9072-CDCEB469EFC2}" type="pres">
      <dgm:prSet presAssocID="{79478282-D075-4BCD-BABE-524C6D105D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F74C1D9-1410-482E-A80D-B26279593666}" type="pres">
      <dgm:prSet presAssocID="{79478282-D075-4BCD-BABE-524C6D105DC3}" presName="parSh" presStyleCnt="0"/>
      <dgm:spPr/>
    </dgm:pt>
    <dgm:pt modelId="{DCA792C7-CA34-4F76-9740-62A47556264C}" type="pres">
      <dgm:prSet presAssocID="{79478282-D075-4BCD-BABE-524C6D105DC3}" presName="lineNode" presStyleLbl="alignAccFollowNode1" presStyleIdx="9" presStyleCnt="18"/>
      <dgm:spPr/>
    </dgm:pt>
    <dgm:pt modelId="{745CD60D-EC70-4860-8EAF-29FECE2672C5}" type="pres">
      <dgm:prSet presAssocID="{79478282-D075-4BCD-BABE-524C6D105DC3}" presName="lineArrowNode" presStyleLbl="alignAccFollowNode1" presStyleIdx="10" presStyleCnt="18"/>
      <dgm:spPr/>
    </dgm:pt>
    <dgm:pt modelId="{F1317F8B-CDA6-4395-8FAA-642F3CF7FAFE}" type="pres">
      <dgm:prSet presAssocID="{3CAFAA3A-7AE4-4EA4-99B3-BF5CA6BAAED6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9FDBB598-DA12-456E-8995-37ED023B93B4}" type="pres">
      <dgm:prSet presAssocID="{3CAFAA3A-7AE4-4EA4-99B3-BF5CA6BAAED6}" presName="spacerBetweenCircleAndCallout" presStyleCnt="0">
        <dgm:presLayoutVars/>
      </dgm:prSet>
      <dgm:spPr/>
    </dgm:pt>
    <dgm:pt modelId="{C8B47B32-666F-4EF6-94B3-2BA3C2EABA19}" type="pres">
      <dgm:prSet presAssocID="{79478282-D075-4BCD-BABE-524C6D105DC3}" presName="nodeText" presStyleLbl="alignAccFollowNode1" presStyleIdx="11" presStyleCnt="18">
        <dgm:presLayoutVars>
          <dgm:bulletEnabled val="1"/>
        </dgm:presLayoutVars>
      </dgm:prSet>
      <dgm:spPr/>
    </dgm:pt>
    <dgm:pt modelId="{FC912657-DAB1-4A97-9443-1729051D9546}" type="pres">
      <dgm:prSet presAssocID="{3CAFAA3A-7AE4-4EA4-99B3-BF5CA6BAAED6}" presName="sibTransComposite" presStyleCnt="0"/>
      <dgm:spPr/>
    </dgm:pt>
    <dgm:pt modelId="{1783BCC8-88B1-4135-9DC2-13A84F317439}" type="pres">
      <dgm:prSet presAssocID="{83FBDEDD-AF37-4352-B620-48748D05A8FD}" presName="compositeNode" presStyleCnt="0"/>
      <dgm:spPr/>
    </dgm:pt>
    <dgm:pt modelId="{072C6698-038A-4C35-B1E8-DDAF217ABB8E}" type="pres">
      <dgm:prSet presAssocID="{83FBDEDD-AF37-4352-B620-48748D05A8F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B1B71DC-18DF-4046-A8CD-ADCC7B9B0AEB}" type="pres">
      <dgm:prSet presAssocID="{83FBDEDD-AF37-4352-B620-48748D05A8FD}" presName="parSh" presStyleCnt="0"/>
      <dgm:spPr/>
    </dgm:pt>
    <dgm:pt modelId="{ECF781D3-B666-4EAC-A377-CADC9893B3AF}" type="pres">
      <dgm:prSet presAssocID="{83FBDEDD-AF37-4352-B620-48748D05A8FD}" presName="lineNode" presStyleLbl="alignAccFollowNode1" presStyleIdx="12" presStyleCnt="18"/>
      <dgm:spPr/>
    </dgm:pt>
    <dgm:pt modelId="{7A9695C8-2BAC-4AAD-90B5-220A1A87BE91}" type="pres">
      <dgm:prSet presAssocID="{83FBDEDD-AF37-4352-B620-48748D05A8FD}" presName="lineArrowNode" presStyleLbl="alignAccFollowNode1" presStyleIdx="13" presStyleCnt="18"/>
      <dgm:spPr/>
    </dgm:pt>
    <dgm:pt modelId="{935F0459-906F-49FC-91A3-17D005654CDD}" type="pres">
      <dgm:prSet presAssocID="{210253C9-CF61-4F4F-BA20-9D04BD5231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BE0147E-763A-4E5B-A411-F4B3E2FB1E50}" type="pres">
      <dgm:prSet presAssocID="{210253C9-CF61-4F4F-BA20-9D04BD52319B}" presName="spacerBetweenCircleAndCallout" presStyleCnt="0">
        <dgm:presLayoutVars/>
      </dgm:prSet>
      <dgm:spPr/>
    </dgm:pt>
    <dgm:pt modelId="{12C16A53-5A08-4711-B961-CED685C92C00}" type="pres">
      <dgm:prSet presAssocID="{83FBDEDD-AF37-4352-B620-48748D05A8FD}" presName="nodeText" presStyleLbl="alignAccFollowNode1" presStyleIdx="14" presStyleCnt="18">
        <dgm:presLayoutVars>
          <dgm:bulletEnabled val="1"/>
        </dgm:presLayoutVars>
      </dgm:prSet>
      <dgm:spPr/>
    </dgm:pt>
    <dgm:pt modelId="{3C8D5BDD-89AC-4C3D-98E6-0819B5ECD1D4}" type="pres">
      <dgm:prSet presAssocID="{210253C9-CF61-4F4F-BA20-9D04BD52319B}" presName="sibTransComposite" presStyleCnt="0"/>
      <dgm:spPr/>
    </dgm:pt>
    <dgm:pt modelId="{878D4DCA-AA8C-478E-BBD1-2BC71B585910}" type="pres">
      <dgm:prSet presAssocID="{E4D43DDA-5A13-4633-8549-39AD590B7849}" presName="compositeNode" presStyleCnt="0"/>
      <dgm:spPr/>
    </dgm:pt>
    <dgm:pt modelId="{16DA2B6C-912C-47B2-AD78-0C121062880F}" type="pres">
      <dgm:prSet presAssocID="{E4D43DDA-5A13-4633-8549-39AD590B784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99E20B-F0AD-422E-B5C7-850BB506CC29}" type="pres">
      <dgm:prSet presAssocID="{E4D43DDA-5A13-4633-8549-39AD590B7849}" presName="parSh" presStyleCnt="0"/>
      <dgm:spPr/>
    </dgm:pt>
    <dgm:pt modelId="{DD27D418-58F6-47B5-9439-37DE8F172A9F}" type="pres">
      <dgm:prSet presAssocID="{E4D43DDA-5A13-4633-8549-39AD590B7849}" presName="lineNode" presStyleLbl="alignAccFollowNode1" presStyleIdx="15" presStyleCnt="18"/>
      <dgm:spPr/>
    </dgm:pt>
    <dgm:pt modelId="{882D3BBA-9D1B-49C9-81D0-54F6BDBFA2FA}" type="pres">
      <dgm:prSet presAssocID="{E4D43DDA-5A13-4633-8549-39AD590B7849}" presName="lineArrowNode" presStyleLbl="alignAccFollowNode1" presStyleIdx="16" presStyleCnt="18"/>
      <dgm:spPr/>
    </dgm:pt>
    <dgm:pt modelId="{AB5E3C0D-D98D-473C-A4E5-04860A3DB527}" type="pres">
      <dgm:prSet presAssocID="{72AAAB7E-3177-4BD1-899E-B20A699E02C5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8352AD56-D791-480D-BC61-033B0917DBCF}" type="pres">
      <dgm:prSet presAssocID="{72AAAB7E-3177-4BD1-899E-B20A699E02C5}" presName="spacerBetweenCircleAndCallout" presStyleCnt="0">
        <dgm:presLayoutVars/>
      </dgm:prSet>
      <dgm:spPr/>
    </dgm:pt>
    <dgm:pt modelId="{CEAF8976-AAE4-44EC-B0CF-9BD5623D5BBD}" type="pres">
      <dgm:prSet presAssocID="{E4D43DDA-5A13-4633-8549-39AD590B7849}" presName="nodeText" presStyleLbl="alignAccFollowNode1" presStyleIdx="17" presStyleCnt="18" custScaleX="100000" custScaleY="100000">
        <dgm:presLayoutVars>
          <dgm:bulletEnabled val="1"/>
        </dgm:presLayoutVars>
      </dgm:prSet>
      <dgm:spPr/>
    </dgm:pt>
  </dgm:ptLst>
  <dgm:cxnLst>
    <dgm:cxn modelId="{045F5D0E-50E4-41ED-8F89-FCF4D7AF8BFB}" type="presOf" srcId="{C85A55E3-3708-480A-9048-5F8A8EA88B1F}" destId="{7713D71C-5C9B-436D-89BA-0CCF2B212A95}" srcOrd="0" destOrd="0" presId="urn:microsoft.com/office/officeart/2016/7/layout/LinearArrowProcessNumbered"/>
    <dgm:cxn modelId="{421C7817-B09E-4EF9-8676-5D9A1F31A8B3}" type="presOf" srcId="{A0EBE189-6118-44E0-9DF0-93AA0A57CD1E}" destId="{5A724BDE-90B9-4CFC-A089-D27E44535D51}" srcOrd="0" destOrd="0" presId="urn:microsoft.com/office/officeart/2016/7/layout/LinearArrowProcessNumbered"/>
    <dgm:cxn modelId="{32533125-1F0F-4C41-9646-4B70235E9032}" type="presOf" srcId="{0FDC2FF8-178A-4562-AFDE-616C691F105C}" destId="{231AC6D2-7B11-4E6A-ABA1-6C9512A21269}" srcOrd="0" destOrd="0" presId="urn:microsoft.com/office/officeart/2016/7/layout/LinearArrowProcessNumbered"/>
    <dgm:cxn modelId="{F41A7F27-8EB3-41ED-A4E9-69AFB51DA603}" type="presOf" srcId="{0BCE4A94-ACCD-4BC9-8F59-A9BEE64A4250}" destId="{B2A029FD-2FE2-4A3C-B491-0346CAEFC513}" srcOrd="0" destOrd="0" presId="urn:microsoft.com/office/officeart/2016/7/layout/LinearArrowProcessNumbered"/>
    <dgm:cxn modelId="{A0EE682B-9906-4037-B7AF-8754FFEEED05}" srcId="{3C7C2233-71F3-4498-856D-A53DB3036360}" destId="{83FBDEDD-AF37-4352-B620-48748D05A8FD}" srcOrd="4" destOrd="0" parTransId="{19CCDCFF-3EC4-4152-B791-9449C8A9E2BC}" sibTransId="{210253C9-CF61-4F4F-BA20-9D04BD52319B}"/>
    <dgm:cxn modelId="{A91BB436-7C10-49ED-8BD0-CB47056D8966}" type="presOf" srcId="{BC387D97-F77D-46D5-BCD4-775DFD2B70C5}" destId="{7314C949-681F-452B-9969-3CD40B2CCF6C}" srcOrd="0" destOrd="0" presId="urn:microsoft.com/office/officeart/2016/7/layout/LinearArrowProcessNumbered"/>
    <dgm:cxn modelId="{10DE333D-E83A-4412-A4AC-F38649D2A0A1}" srcId="{3C7C2233-71F3-4498-856D-A53DB3036360}" destId="{0BCE4A94-ACCD-4BC9-8F59-A9BEE64A4250}" srcOrd="2" destOrd="0" parTransId="{2576FE8A-3CCA-4E78-B16E-7E5FA433CB50}" sibTransId="{7B885144-7156-48E8-B6C9-82891F915CB5}"/>
    <dgm:cxn modelId="{1449CE5E-662B-417F-AC40-9CE0F008B261}" srcId="{3C7C2233-71F3-4498-856D-A53DB3036360}" destId="{E4D43DDA-5A13-4633-8549-39AD590B7849}" srcOrd="5" destOrd="0" parTransId="{54225F02-7A02-41CC-9ADA-0ABE71EA71B3}" sibTransId="{72AAAB7E-3177-4BD1-899E-B20A699E02C5}"/>
    <dgm:cxn modelId="{244F8646-DC0D-436F-BD41-D31C2BB3E519}" type="presOf" srcId="{3CAFAA3A-7AE4-4EA4-99B3-BF5CA6BAAED6}" destId="{F1317F8B-CDA6-4395-8FAA-642F3CF7FAFE}" srcOrd="0" destOrd="0" presId="urn:microsoft.com/office/officeart/2016/7/layout/LinearArrowProcessNumbered"/>
    <dgm:cxn modelId="{6879574B-1005-4A1C-BDB1-12416D3E68A4}" srcId="{3C7C2233-71F3-4498-856D-A53DB3036360}" destId="{79478282-D075-4BCD-BABE-524C6D105DC3}" srcOrd="3" destOrd="0" parTransId="{70C12BA8-1121-45E6-997C-064ADAF91D4B}" sibTransId="{3CAFAA3A-7AE4-4EA4-99B3-BF5CA6BAAED6}"/>
    <dgm:cxn modelId="{E9D57454-D031-4C0E-96CE-44C8515E2A5A}" srcId="{3C7C2233-71F3-4498-856D-A53DB3036360}" destId="{C85A55E3-3708-480A-9048-5F8A8EA88B1F}" srcOrd="0" destOrd="0" parTransId="{BF76BDE5-B054-4569-8A2A-CEAEB488D9B4}" sibTransId="{A0EBE189-6118-44E0-9DF0-93AA0A57CD1E}"/>
    <dgm:cxn modelId="{023AB459-838F-4BCF-8ED8-86DCCE766376}" srcId="{3C7C2233-71F3-4498-856D-A53DB3036360}" destId="{BC387D97-F77D-46D5-BCD4-775DFD2B70C5}" srcOrd="1" destOrd="0" parTransId="{D44D81D9-2343-4E60-A841-F52FD469E40D}" sibTransId="{0FDC2FF8-178A-4562-AFDE-616C691F105C}"/>
    <dgm:cxn modelId="{BFD67887-05D2-43FD-99F6-322D3E919CD6}" type="presOf" srcId="{83FBDEDD-AF37-4352-B620-48748D05A8FD}" destId="{12C16A53-5A08-4711-B961-CED685C92C00}" srcOrd="0" destOrd="0" presId="urn:microsoft.com/office/officeart/2016/7/layout/LinearArrowProcessNumbered"/>
    <dgm:cxn modelId="{47B57090-D5CB-4D2C-9F8F-0DF394FDE302}" type="presOf" srcId="{210253C9-CF61-4F4F-BA20-9D04BD52319B}" destId="{935F0459-906F-49FC-91A3-17D005654CDD}" srcOrd="0" destOrd="0" presId="urn:microsoft.com/office/officeart/2016/7/layout/LinearArrowProcessNumbered"/>
    <dgm:cxn modelId="{708B319C-17A4-4AE6-B9DE-CE939CA69A64}" type="presOf" srcId="{79478282-D075-4BCD-BABE-524C6D105DC3}" destId="{C8B47B32-666F-4EF6-94B3-2BA3C2EABA19}" srcOrd="0" destOrd="0" presId="urn:microsoft.com/office/officeart/2016/7/layout/LinearArrowProcessNumbered"/>
    <dgm:cxn modelId="{F793CCA7-7951-4BB6-8003-5C26EACDE054}" type="presOf" srcId="{7B885144-7156-48E8-B6C9-82891F915CB5}" destId="{452FAAEE-60CC-463D-B995-68B54E3DFBE2}" srcOrd="0" destOrd="0" presId="urn:microsoft.com/office/officeart/2016/7/layout/LinearArrowProcessNumbered"/>
    <dgm:cxn modelId="{9EF833B0-36F6-4627-B527-D4B5F85DEE1D}" type="presOf" srcId="{E4D43DDA-5A13-4633-8549-39AD590B7849}" destId="{CEAF8976-AAE4-44EC-B0CF-9BD5623D5BBD}" srcOrd="0" destOrd="0" presId="urn:microsoft.com/office/officeart/2016/7/layout/LinearArrowProcessNumbered"/>
    <dgm:cxn modelId="{43D11FC2-D5CF-4ADF-B1A1-A238AF5C1884}" type="presOf" srcId="{3C7C2233-71F3-4498-856D-A53DB3036360}" destId="{F2978A2C-E89D-484A-B8B6-D84343B3B6E0}" srcOrd="0" destOrd="0" presId="urn:microsoft.com/office/officeart/2016/7/layout/LinearArrowProcessNumbered"/>
    <dgm:cxn modelId="{0CEC58D4-732D-4AFD-BC53-5B795BF7F2C0}" type="presOf" srcId="{72AAAB7E-3177-4BD1-899E-B20A699E02C5}" destId="{AB5E3C0D-D98D-473C-A4E5-04860A3DB527}" srcOrd="0" destOrd="0" presId="urn:microsoft.com/office/officeart/2016/7/layout/LinearArrowProcessNumbered"/>
    <dgm:cxn modelId="{A73B3E4C-D75A-44DA-97D6-F8CF1A88981D}" type="presParOf" srcId="{F2978A2C-E89D-484A-B8B6-D84343B3B6E0}" destId="{B4FB1036-0C3C-45AA-96C1-5B7AA7F3CCF4}" srcOrd="0" destOrd="0" presId="urn:microsoft.com/office/officeart/2016/7/layout/LinearArrowProcessNumbered"/>
    <dgm:cxn modelId="{8BB41283-7302-414A-9B6A-CCC0B03FD586}" type="presParOf" srcId="{B4FB1036-0C3C-45AA-96C1-5B7AA7F3CCF4}" destId="{B11AD6DC-12B1-485F-AABE-A0A925450980}" srcOrd="0" destOrd="0" presId="urn:microsoft.com/office/officeart/2016/7/layout/LinearArrowProcessNumbered"/>
    <dgm:cxn modelId="{3DC85604-A1CA-41E4-9854-78F3BCD0D392}" type="presParOf" srcId="{B4FB1036-0C3C-45AA-96C1-5B7AA7F3CCF4}" destId="{CDD31914-5959-43F7-8D8A-519ED1A001D2}" srcOrd="1" destOrd="0" presId="urn:microsoft.com/office/officeart/2016/7/layout/LinearArrowProcessNumbered"/>
    <dgm:cxn modelId="{85D60F82-D2E4-4469-9E06-72A413563ECC}" type="presParOf" srcId="{CDD31914-5959-43F7-8D8A-519ED1A001D2}" destId="{D5531D85-B4FE-43F8-B075-EB82381EDAE3}" srcOrd="0" destOrd="0" presId="urn:microsoft.com/office/officeart/2016/7/layout/LinearArrowProcessNumbered"/>
    <dgm:cxn modelId="{134EFE8A-4515-49A6-B25B-9E9A7080A041}" type="presParOf" srcId="{CDD31914-5959-43F7-8D8A-519ED1A001D2}" destId="{EDBF0C8C-0FE9-4885-9121-12DE11F5C5A6}" srcOrd="1" destOrd="0" presId="urn:microsoft.com/office/officeart/2016/7/layout/LinearArrowProcessNumbered"/>
    <dgm:cxn modelId="{E3EE5ACD-3157-42F7-8350-AB5E52FA1975}" type="presParOf" srcId="{CDD31914-5959-43F7-8D8A-519ED1A001D2}" destId="{5A724BDE-90B9-4CFC-A089-D27E44535D51}" srcOrd="2" destOrd="0" presId="urn:microsoft.com/office/officeart/2016/7/layout/LinearArrowProcessNumbered"/>
    <dgm:cxn modelId="{BE0F525F-97AF-4BCC-BFD0-4A1BF4138549}" type="presParOf" srcId="{CDD31914-5959-43F7-8D8A-519ED1A001D2}" destId="{25733E32-D8CF-4BC6-B07E-0B198B95829F}" srcOrd="3" destOrd="0" presId="urn:microsoft.com/office/officeart/2016/7/layout/LinearArrowProcessNumbered"/>
    <dgm:cxn modelId="{F6E114AA-7EE4-46A4-B592-D03263820782}" type="presParOf" srcId="{B4FB1036-0C3C-45AA-96C1-5B7AA7F3CCF4}" destId="{7713D71C-5C9B-436D-89BA-0CCF2B212A95}" srcOrd="2" destOrd="0" presId="urn:microsoft.com/office/officeart/2016/7/layout/LinearArrowProcessNumbered"/>
    <dgm:cxn modelId="{6212AB4F-74FB-4670-B0EB-AC4FEC23BCD2}" type="presParOf" srcId="{F2978A2C-E89D-484A-B8B6-D84343B3B6E0}" destId="{4C4F5314-5106-448A-96DF-C108EB3965F4}" srcOrd="1" destOrd="0" presId="urn:microsoft.com/office/officeart/2016/7/layout/LinearArrowProcessNumbered"/>
    <dgm:cxn modelId="{977B7665-C27C-4D08-BFF3-1053DBFCD480}" type="presParOf" srcId="{F2978A2C-E89D-484A-B8B6-D84343B3B6E0}" destId="{30F58948-7651-4AB4-A936-87E6E24C4E9C}" srcOrd="2" destOrd="0" presId="urn:microsoft.com/office/officeart/2016/7/layout/LinearArrowProcessNumbered"/>
    <dgm:cxn modelId="{554C6803-B3F4-4CC3-88A4-ED697CFB8016}" type="presParOf" srcId="{30F58948-7651-4AB4-A936-87E6E24C4E9C}" destId="{C7167D1E-1AC8-4D11-BA90-5C3A6E9E420A}" srcOrd="0" destOrd="0" presId="urn:microsoft.com/office/officeart/2016/7/layout/LinearArrowProcessNumbered"/>
    <dgm:cxn modelId="{1575E3C8-9093-4E53-80F1-5FDDE463C9A3}" type="presParOf" srcId="{30F58948-7651-4AB4-A936-87E6E24C4E9C}" destId="{12560C83-4173-4210-BEBF-FF413E904CDE}" srcOrd="1" destOrd="0" presId="urn:microsoft.com/office/officeart/2016/7/layout/LinearArrowProcessNumbered"/>
    <dgm:cxn modelId="{ABA2CF85-EDD5-47BE-8E69-8300A9135C6A}" type="presParOf" srcId="{12560C83-4173-4210-BEBF-FF413E904CDE}" destId="{581E22C5-1AD0-44D3-A247-A4F5C9ADC455}" srcOrd="0" destOrd="0" presId="urn:microsoft.com/office/officeart/2016/7/layout/LinearArrowProcessNumbered"/>
    <dgm:cxn modelId="{9A3E7B1C-276D-4BBF-9191-41AC531C13DF}" type="presParOf" srcId="{12560C83-4173-4210-BEBF-FF413E904CDE}" destId="{D7BE2E22-5FA4-4AAB-A345-8F2C270109E0}" srcOrd="1" destOrd="0" presId="urn:microsoft.com/office/officeart/2016/7/layout/LinearArrowProcessNumbered"/>
    <dgm:cxn modelId="{86C8F8DC-B182-480E-847B-DF6B133BC562}" type="presParOf" srcId="{12560C83-4173-4210-BEBF-FF413E904CDE}" destId="{231AC6D2-7B11-4E6A-ABA1-6C9512A21269}" srcOrd="2" destOrd="0" presId="urn:microsoft.com/office/officeart/2016/7/layout/LinearArrowProcessNumbered"/>
    <dgm:cxn modelId="{89FF635E-94A7-4130-B13F-3902325C49EE}" type="presParOf" srcId="{12560C83-4173-4210-BEBF-FF413E904CDE}" destId="{2B8B2F75-E19B-4E74-BF46-46A9EDEA1712}" srcOrd="3" destOrd="0" presId="urn:microsoft.com/office/officeart/2016/7/layout/LinearArrowProcessNumbered"/>
    <dgm:cxn modelId="{EF080A2E-9824-4DE6-811F-C054C5CAFF38}" type="presParOf" srcId="{30F58948-7651-4AB4-A936-87E6E24C4E9C}" destId="{7314C949-681F-452B-9969-3CD40B2CCF6C}" srcOrd="2" destOrd="0" presId="urn:microsoft.com/office/officeart/2016/7/layout/LinearArrowProcessNumbered"/>
    <dgm:cxn modelId="{E62EF503-537A-4151-AD21-47BEBF2E257F}" type="presParOf" srcId="{F2978A2C-E89D-484A-B8B6-D84343B3B6E0}" destId="{0212EABE-48AF-42EE-89A0-C89966BB65CF}" srcOrd="3" destOrd="0" presId="urn:microsoft.com/office/officeart/2016/7/layout/LinearArrowProcessNumbered"/>
    <dgm:cxn modelId="{E3BE044A-4CC6-4083-A752-5CA211AEB817}" type="presParOf" srcId="{F2978A2C-E89D-484A-B8B6-D84343B3B6E0}" destId="{F0AD609F-211A-48C0-AAEB-AAB2DAFFF22F}" srcOrd="4" destOrd="0" presId="urn:microsoft.com/office/officeart/2016/7/layout/LinearArrowProcessNumbered"/>
    <dgm:cxn modelId="{9A2E8F38-421E-4DC3-95E2-C1EE61616CD7}" type="presParOf" srcId="{F0AD609F-211A-48C0-AAEB-AAB2DAFFF22F}" destId="{0BD8FCB3-14DD-40B5-9FA8-DB9D38BE6467}" srcOrd="0" destOrd="0" presId="urn:microsoft.com/office/officeart/2016/7/layout/LinearArrowProcessNumbered"/>
    <dgm:cxn modelId="{7F134BD7-3664-48CB-BD5A-F4C4CB513E5D}" type="presParOf" srcId="{F0AD609F-211A-48C0-AAEB-AAB2DAFFF22F}" destId="{19F90856-1921-42B9-B29C-22C61B483DD3}" srcOrd="1" destOrd="0" presId="urn:microsoft.com/office/officeart/2016/7/layout/LinearArrowProcessNumbered"/>
    <dgm:cxn modelId="{FEBCE65B-4263-4DCB-9ABA-D85261F33345}" type="presParOf" srcId="{19F90856-1921-42B9-B29C-22C61B483DD3}" destId="{905951AB-FFF0-4013-9892-067868EF7A95}" srcOrd="0" destOrd="0" presId="urn:microsoft.com/office/officeart/2016/7/layout/LinearArrowProcessNumbered"/>
    <dgm:cxn modelId="{8B08C592-4DD0-4F9F-BBBB-C02E36E6DBEA}" type="presParOf" srcId="{19F90856-1921-42B9-B29C-22C61B483DD3}" destId="{C237FB6F-1A15-42D4-823C-A2B7D72801EF}" srcOrd="1" destOrd="0" presId="urn:microsoft.com/office/officeart/2016/7/layout/LinearArrowProcessNumbered"/>
    <dgm:cxn modelId="{3D3E2338-BE25-49A5-BBA4-377741F0AD21}" type="presParOf" srcId="{19F90856-1921-42B9-B29C-22C61B483DD3}" destId="{452FAAEE-60CC-463D-B995-68B54E3DFBE2}" srcOrd="2" destOrd="0" presId="urn:microsoft.com/office/officeart/2016/7/layout/LinearArrowProcessNumbered"/>
    <dgm:cxn modelId="{0A3E4F39-E8DF-43C9-AD47-E481AC30F5B4}" type="presParOf" srcId="{19F90856-1921-42B9-B29C-22C61B483DD3}" destId="{A0347733-7137-4ABA-ADD3-91FAE3EA491F}" srcOrd="3" destOrd="0" presId="urn:microsoft.com/office/officeart/2016/7/layout/LinearArrowProcessNumbered"/>
    <dgm:cxn modelId="{CAD3F7DF-E801-4158-A02D-7FE983A29420}" type="presParOf" srcId="{F0AD609F-211A-48C0-AAEB-AAB2DAFFF22F}" destId="{B2A029FD-2FE2-4A3C-B491-0346CAEFC513}" srcOrd="2" destOrd="0" presId="urn:microsoft.com/office/officeart/2016/7/layout/LinearArrowProcessNumbered"/>
    <dgm:cxn modelId="{5FC30704-F041-45C2-89D6-9D5DEA45EE74}" type="presParOf" srcId="{F2978A2C-E89D-484A-B8B6-D84343B3B6E0}" destId="{8D09865C-83D0-4453-AFC7-988DAB1338E8}" srcOrd="5" destOrd="0" presId="urn:microsoft.com/office/officeart/2016/7/layout/LinearArrowProcessNumbered"/>
    <dgm:cxn modelId="{1DA024DB-F30A-4EB8-ACDC-29D4DAE212B6}" type="presParOf" srcId="{F2978A2C-E89D-484A-B8B6-D84343B3B6E0}" destId="{7A812DBE-FD3D-4FE4-8E50-1F393A9BAC3F}" srcOrd="6" destOrd="0" presId="urn:microsoft.com/office/officeart/2016/7/layout/LinearArrowProcessNumbered"/>
    <dgm:cxn modelId="{F0DFED8F-070C-4003-B9AA-A8CBB95A7B22}" type="presParOf" srcId="{7A812DBE-FD3D-4FE4-8E50-1F393A9BAC3F}" destId="{EBF1ED33-C09E-4FD6-9072-CDCEB469EFC2}" srcOrd="0" destOrd="0" presId="urn:microsoft.com/office/officeart/2016/7/layout/LinearArrowProcessNumbered"/>
    <dgm:cxn modelId="{44C2F5FC-3FDD-46C3-851C-0155C7342D51}" type="presParOf" srcId="{7A812DBE-FD3D-4FE4-8E50-1F393A9BAC3F}" destId="{5F74C1D9-1410-482E-A80D-B26279593666}" srcOrd="1" destOrd="0" presId="urn:microsoft.com/office/officeart/2016/7/layout/LinearArrowProcessNumbered"/>
    <dgm:cxn modelId="{C4E0FCD1-92C0-4A72-8146-B05C87612FC0}" type="presParOf" srcId="{5F74C1D9-1410-482E-A80D-B26279593666}" destId="{DCA792C7-CA34-4F76-9740-62A47556264C}" srcOrd="0" destOrd="0" presId="urn:microsoft.com/office/officeart/2016/7/layout/LinearArrowProcessNumbered"/>
    <dgm:cxn modelId="{5F921379-0387-4619-A2AC-C0222D9CD680}" type="presParOf" srcId="{5F74C1D9-1410-482E-A80D-B26279593666}" destId="{745CD60D-EC70-4860-8EAF-29FECE2672C5}" srcOrd="1" destOrd="0" presId="urn:microsoft.com/office/officeart/2016/7/layout/LinearArrowProcessNumbered"/>
    <dgm:cxn modelId="{CABADE3E-C122-44EA-A6BF-9B3A37291430}" type="presParOf" srcId="{5F74C1D9-1410-482E-A80D-B26279593666}" destId="{F1317F8B-CDA6-4395-8FAA-642F3CF7FAFE}" srcOrd="2" destOrd="0" presId="urn:microsoft.com/office/officeart/2016/7/layout/LinearArrowProcessNumbered"/>
    <dgm:cxn modelId="{B3FF9C82-01C7-455D-B889-7691AA042272}" type="presParOf" srcId="{5F74C1D9-1410-482E-A80D-B26279593666}" destId="{9FDBB598-DA12-456E-8995-37ED023B93B4}" srcOrd="3" destOrd="0" presId="urn:microsoft.com/office/officeart/2016/7/layout/LinearArrowProcessNumbered"/>
    <dgm:cxn modelId="{45ADB027-6BBC-46D1-A8B8-C136CD5956C9}" type="presParOf" srcId="{7A812DBE-FD3D-4FE4-8E50-1F393A9BAC3F}" destId="{C8B47B32-666F-4EF6-94B3-2BA3C2EABA19}" srcOrd="2" destOrd="0" presId="urn:microsoft.com/office/officeart/2016/7/layout/LinearArrowProcessNumbered"/>
    <dgm:cxn modelId="{50EFB5AE-44EB-467B-AAD4-6EFBC27E764D}" type="presParOf" srcId="{F2978A2C-E89D-484A-B8B6-D84343B3B6E0}" destId="{FC912657-DAB1-4A97-9443-1729051D9546}" srcOrd="7" destOrd="0" presId="urn:microsoft.com/office/officeart/2016/7/layout/LinearArrowProcessNumbered"/>
    <dgm:cxn modelId="{DEF00173-218F-425D-932E-EF8E4717E03A}" type="presParOf" srcId="{F2978A2C-E89D-484A-B8B6-D84343B3B6E0}" destId="{1783BCC8-88B1-4135-9DC2-13A84F317439}" srcOrd="8" destOrd="0" presId="urn:microsoft.com/office/officeart/2016/7/layout/LinearArrowProcessNumbered"/>
    <dgm:cxn modelId="{71E1DF6D-736D-473D-873E-D566F982036C}" type="presParOf" srcId="{1783BCC8-88B1-4135-9DC2-13A84F317439}" destId="{072C6698-038A-4C35-B1E8-DDAF217ABB8E}" srcOrd="0" destOrd="0" presId="urn:microsoft.com/office/officeart/2016/7/layout/LinearArrowProcessNumbered"/>
    <dgm:cxn modelId="{CF979AE0-5B1F-4C28-AF75-1E153A409FF1}" type="presParOf" srcId="{1783BCC8-88B1-4135-9DC2-13A84F317439}" destId="{3B1B71DC-18DF-4046-A8CD-ADCC7B9B0AEB}" srcOrd="1" destOrd="0" presId="urn:microsoft.com/office/officeart/2016/7/layout/LinearArrowProcessNumbered"/>
    <dgm:cxn modelId="{6C23B536-671E-42DF-AB61-8D7636AD4188}" type="presParOf" srcId="{3B1B71DC-18DF-4046-A8CD-ADCC7B9B0AEB}" destId="{ECF781D3-B666-4EAC-A377-CADC9893B3AF}" srcOrd="0" destOrd="0" presId="urn:microsoft.com/office/officeart/2016/7/layout/LinearArrowProcessNumbered"/>
    <dgm:cxn modelId="{497EC40E-3F53-446D-B129-8DF3D3D01116}" type="presParOf" srcId="{3B1B71DC-18DF-4046-A8CD-ADCC7B9B0AEB}" destId="{7A9695C8-2BAC-4AAD-90B5-220A1A87BE91}" srcOrd="1" destOrd="0" presId="urn:microsoft.com/office/officeart/2016/7/layout/LinearArrowProcessNumbered"/>
    <dgm:cxn modelId="{E6827F0E-061B-4F3D-96C5-C90A347442F4}" type="presParOf" srcId="{3B1B71DC-18DF-4046-A8CD-ADCC7B9B0AEB}" destId="{935F0459-906F-49FC-91A3-17D005654CDD}" srcOrd="2" destOrd="0" presId="urn:microsoft.com/office/officeart/2016/7/layout/LinearArrowProcessNumbered"/>
    <dgm:cxn modelId="{91D7B20D-8126-4C06-A3CD-E393368F8C84}" type="presParOf" srcId="{3B1B71DC-18DF-4046-A8CD-ADCC7B9B0AEB}" destId="{2BE0147E-763A-4E5B-A411-F4B3E2FB1E50}" srcOrd="3" destOrd="0" presId="urn:microsoft.com/office/officeart/2016/7/layout/LinearArrowProcessNumbered"/>
    <dgm:cxn modelId="{BCDD9538-F24F-44A3-B78E-4D6238C256B5}" type="presParOf" srcId="{1783BCC8-88B1-4135-9DC2-13A84F317439}" destId="{12C16A53-5A08-4711-B961-CED685C92C00}" srcOrd="2" destOrd="0" presId="urn:microsoft.com/office/officeart/2016/7/layout/LinearArrowProcessNumbered"/>
    <dgm:cxn modelId="{17A3BA3B-0808-4592-B334-3253C3E3CAB8}" type="presParOf" srcId="{F2978A2C-E89D-484A-B8B6-D84343B3B6E0}" destId="{3C8D5BDD-89AC-4C3D-98E6-0819B5ECD1D4}" srcOrd="9" destOrd="0" presId="urn:microsoft.com/office/officeart/2016/7/layout/LinearArrowProcessNumbered"/>
    <dgm:cxn modelId="{3ACF42D4-37B2-443D-B2DE-2D9AECF3959A}" type="presParOf" srcId="{F2978A2C-E89D-484A-B8B6-D84343B3B6E0}" destId="{878D4DCA-AA8C-478E-BBD1-2BC71B585910}" srcOrd="10" destOrd="0" presId="urn:microsoft.com/office/officeart/2016/7/layout/LinearArrowProcessNumbered"/>
    <dgm:cxn modelId="{547C7FEE-90F7-497B-8F98-66AF05D1B09F}" type="presParOf" srcId="{878D4DCA-AA8C-478E-BBD1-2BC71B585910}" destId="{16DA2B6C-912C-47B2-AD78-0C121062880F}" srcOrd="0" destOrd="0" presId="urn:microsoft.com/office/officeart/2016/7/layout/LinearArrowProcessNumbered"/>
    <dgm:cxn modelId="{B11E1DAC-B970-4A55-B552-E11348DC60B8}" type="presParOf" srcId="{878D4DCA-AA8C-478E-BBD1-2BC71B585910}" destId="{2199E20B-F0AD-422E-B5C7-850BB506CC29}" srcOrd="1" destOrd="0" presId="urn:microsoft.com/office/officeart/2016/7/layout/LinearArrowProcessNumbered"/>
    <dgm:cxn modelId="{BE5492C6-75CC-4CC9-B51C-4F7BFD6DF68F}" type="presParOf" srcId="{2199E20B-F0AD-422E-B5C7-850BB506CC29}" destId="{DD27D418-58F6-47B5-9439-37DE8F172A9F}" srcOrd="0" destOrd="0" presId="urn:microsoft.com/office/officeart/2016/7/layout/LinearArrowProcessNumbered"/>
    <dgm:cxn modelId="{3E318C71-EB76-442D-A035-E97B83BB79BA}" type="presParOf" srcId="{2199E20B-F0AD-422E-B5C7-850BB506CC29}" destId="{882D3BBA-9D1B-49C9-81D0-54F6BDBFA2FA}" srcOrd="1" destOrd="0" presId="urn:microsoft.com/office/officeart/2016/7/layout/LinearArrowProcessNumbered"/>
    <dgm:cxn modelId="{CCAD2475-F4F6-4526-A3E2-BC0263B7C66C}" type="presParOf" srcId="{2199E20B-F0AD-422E-B5C7-850BB506CC29}" destId="{AB5E3C0D-D98D-473C-A4E5-04860A3DB527}" srcOrd="2" destOrd="0" presId="urn:microsoft.com/office/officeart/2016/7/layout/LinearArrowProcessNumbered"/>
    <dgm:cxn modelId="{984E20FF-63D3-4C58-902F-157740917EDD}" type="presParOf" srcId="{2199E20B-F0AD-422E-B5C7-850BB506CC29}" destId="{8352AD56-D791-480D-BC61-033B0917DBCF}" srcOrd="3" destOrd="0" presId="urn:microsoft.com/office/officeart/2016/7/layout/LinearArrowProcessNumbered"/>
    <dgm:cxn modelId="{7CEA64C5-0472-4E6D-8747-24E16823CE1F}" type="presParOf" srcId="{878D4DCA-AA8C-478E-BBD1-2BC71B585910}" destId="{CEAF8976-AAE4-44EC-B0CF-9BD5623D5BB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511AB-9053-49D3-84CB-8AE9ED1AE353}">
      <dsp:nvSpPr>
        <dsp:cNvPr id="0" name=""/>
        <dsp:cNvSpPr/>
      </dsp:nvSpPr>
      <dsp:spPr>
        <a:xfrm>
          <a:off x="0" y="1485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0050D-374B-4FEC-887D-0F0275EAF924}">
      <dsp:nvSpPr>
        <dsp:cNvPr id="0" name=""/>
        <dsp:cNvSpPr/>
      </dsp:nvSpPr>
      <dsp:spPr>
        <a:xfrm>
          <a:off x="191519" y="143938"/>
          <a:ext cx="348216" cy="348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AAF04-4F18-4BC2-8880-BB7C3DFD7D78}">
      <dsp:nvSpPr>
        <dsp:cNvPr id="0" name=""/>
        <dsp:cNvSpPr/>
      </dsp:nvSpPr>
      <dsp:spPr>
        <a:xfrm>
          <a:off x="731255" y="1485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We've obtained data for 50 different cryptocurrencies by utilizing the Coinbase API link: </a:t>
          </a:r>
          <a:r>
            <a:rPr lang="en-US" sz="1400" b="1" kern="1200">
              <a:solidFill>
                <a:schemeClr val="bg1"/>
              </a:solidFill>
            </a:rPr>
            <a:t>https://api.coinbase.com/v2/prices</a:t>
          </a:r>
          <a:endParaRPr lang="en-US" sz="1400" kern="1200">
            <a:solidFill>
              <a:schemeClr val="bg1"/>
            </a:solidFill>
          </a:endParaRPr>
        </a:p>
      </dsp:txBody>
      <dsp:txXfrm>
        <a:off x="731255" y="1485"/>
        <a:ext cx="10380693" cy="633121"/>
      </dsp:txXfrm>
    </dsp:sp>
    <dsp:sp modelId="{ED642784-29B2-4B4C-A541-43DDAA1C9CC9}">
      <dsp:nvSpPr>
        <dsp:cNvPr id="0" name=""/>
        <dsp:cNvSpPr/>
      </dsp:nvSpPr>
      <dsp:spPr>
        <a:xfrm>
          <a:off x="0" y="792887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27EBD-FF69-4C1F-8EF6-A40F4A43D067}">
      <dsp:nvSpPr>
        <dsp:cNvPr id="0" name=""/>
        <dsp:cNvSpPr/>
      </dsp:nvSpPr>
      <dsp:spPr>
        <a:xfrm>
          <a:off x="191519" y="935340"/>
          <a:ext cx="348216" cy="348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6BFFE-1D83-478C-802E-14655C17DA46}">
      <dsp:nvSpPr>
        <dsp:cNvPr id="0" name=""/>
        <dsp:cNvSpPr/>
      </dsp:nvSpPr>
      <dsp:spPr>
        <a:xfrm>
          <a:off x="731255" y="792887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This data has been securely stored in MongoDB Atlas, ensuring efficient organization and accessibility.</a:t>
          </a:r>
        </a:p>
      </dsp:txBody>
      <dsp:txXfrm>
        <a:off x="731255" y="792887"/>
        <a:ext cx="10380693" cy="633121"/>
      </dsp:txXfrm>
    </dsp:sp>
    <dsp:sp modelId="{80E4C079-67CB-4916-BEAE-29A8DE5A7596}">
      <dsp:nvSpPr>
        <dsp:cNvPr id="0" name=""/>
        <dsp:cNvSpPr/>
      </dsp:nvSpPr>
      <dsp:spPr>
        <a:xfrm>
          <a:off x="0" y="1584289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CB574-2806-45FA-8440-B90165AB6F70}">
      <dsp:nvSpPr>
        <dsp:cNvPr id="0" name=""/>
        <dsp:cNvSpPr/>
      </dsp:nvSpPr>
      <dsp:spPr>
        <a:xfrm>
          <a:off x="191519" y="1726742"/>
          <a:ext cx="348216" cy="3482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D9ED3-C3F2-45A5-B272-22DF01CE09C2}">
      <dsp:nvSpPr>
        <dsp:cNvPr id="0" name=""/>
        <dsp:cNvSpPr/>
      </dsp:nvSpPr>
      <dsp:spPr>
        <a:xfrm>
          <a:off x="731255" y="1584289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Our website seamlessly integrates this data, providing users with up-to-date information on cryptocurrency prices.</a:t>
          </a:r>
        </a:p>
      </dsp:txBody>
      <dsp:txXfrm>
        <a:off x="731255" y="1584289"/>
        <a:ext cx="10380693" cy="633121"/>
      </dsp:txXfrm>
    </dsp:sp>
    <dsp:sp modelId="{1F806160-FA4B-4948-AF89-52C2DAE3FAC9}">
      <dsp:nvSpPr>
        <dsp:cNvPr id="0" name=""/>
        <dsp:cNvSpPr/>
      </dsp:nvSpPr>
      <dsp:spPr>
        <a:xfrm>
          <a:off x="0" y="2375691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1FC0B-6666-493A-A8E7-11DD5D5DCAC0}">
      <dsp:nvSpPr>
        <dsp:cNvPr id="0" name=""/>
        <dsp:cNvSpPr/>
      </dsp:nvSpPr>
      <dsp:spPr>
        <a:xfrm>
          <a:off x="191519" y="2518144"/>
          <a:ext cx="348216" cy="3482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2A804-BD20-41E9-8B40-997CE0E59104}">
      <dsp:nvSpPr>
        <dsp:cNvPr id="0" name=""/>
        <dsp:cNvSpPr/>
      </dsp:nvSpPr>
      <dsp:spPr>
        <a:xfrm>
          <a:off x="731255" y="2375691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Automatic updates occur every 24 hours, ensuring that users always have access to the latest price data for all listed currencies.</a:t>
          </a:r>
        </a:p>
      </dsp:txBody>
      <dsp:txXfrm>
        <a:off x="731255" y="2375691"/>
        <a:ext cx="10380693" cy="633121"/>
      </dsp:txXfrm>
    </dsp:sp>
    <dsp:sp modelId="{655B1B70-4A1A-4C78-811D-61605F6DCCD4}">
      <dsp:nvSpPr>
        <dsp:cNvPr id="0" name=""/>
        <dsp:cNvSpPr/>
      </dsp:nvSpPr>
      <dsp:spPr>
        <a:xfrm>
          <a:off x="0" y="3167093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54B58-9A09-40AE-9415-0EDDE4C6F4EB}">
      <dsp:nvSpPr>
        <dsp:cNvPr id="0" name=""/>
        <dsp:cNvSpPr/>
      </dsp:nvSpPr>
      <dsp:spPr>
        <a:xfrm>
          <a:off x="191519" y="3309546"/>
          <a:ext cx="348216" cy="3482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3DD07-5031-446C-9EF5-E5B507ED487D}">
      <dsp:nvSpPr>
        <dsp:cNvPr id="0" name=""/>
        <dsp:cNvSpPr/>
      </dsp:nvSpPr>
      <dsp:spPr>
        <a:xfrm>
          <a:off x="731255" y="3167093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Users have the convenience of searching for specific cryptocurrencies, enhancing their browsing experience.</a:t>
          </a:r>
        </a:p>
      </dsp:txBody>
      <dsp:txXfrm>
        <a:off x="731255" y="3167093"/>
        <a:ext cx="10380693" cy="633121"/>
      </dsp:txXfrm>
    </dsp:sp>
    <dsp:sp modelId="{4F783116-0595-401D-8A26-00E2B00CCD45}">
      <dsp:nvSpPr>
        <dsp:cNvPr id="0" name=""/>
        <dsp:cNvSpPr/>
      </dsp:nvSpPr>
      <dsp:spPr>
        <a:xfrm>
          <a:off x="0" y="3958495"/>
          <a:ext cx="11111949" cy="6331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F64C5-8EEB-4DF1-BF78-13EA015B0669}">
      <dsp:nvSpPr>
        <dsp:cNvPr id="0" name=""/>
        <dsp:cNvSpPr/>
      </dsp:nvSpPr>
      <dsp:spPr>
        <a:xfrm>
          <a:off x="191519" y="4100947"/>
          <a:ext cx="348216" cy="3482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16A89-496C-4096-A1DD-442B731E7C6D}">
      <dsp:nvSpPr>
        <dsp:cNvPr id="0" name=""/>
        <dsp:cNvSpPr/>
      </dsp:nvSpPr>
      <dsp:spPr>
        <a:xfrm>
          <a:off x="731255" y="3958495"/>
          <a:ext cx="10380693" cy="6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05" tIns="67005" rIns="67005" bIns="67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Visual representations of the data are available, including a line chart depicting Bitcoin's price over time, as well as two bar charts highlighting the top 5 most expensive and least expensive cryptocurrencies, offering users valuable insights into market trends.</a:t>
          </a:r>
        </a:p>
      </dsp:txBody>
      <dsp:txXfrm>
        <a:off x="731255" y="3958495"/>
        <a:ext cx="10380693" cy="633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31D85-B4FE-43F8-B075-EB82381EDAE3}">
      <dsp:nvSpPr>
        <dsp:cNvPr id="0" name=""/>
        <dsp:cNvSpPr/>
      </dsp:nvSpPr>
      <dsp:spPr>
        <a:xfrm>
          <a:off x="994879" y="1159869"/>
          <a:ext cx="785134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F0C8C-0FE9-4885-9121-12DE11F5C5A6}">
      <dsp:nvSpPr>
        <dsp:cNvPr id="0" name=""/>
        <dsp:cNvSpPr/>
      </dsp:nvSpPr>
      <dsp:spPr>
        <a:xfrm>
          <a:off x="1827121" y="1093889"/>
          <a:ext cx="90290" cy="16973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78661"/>
            <a:satOff val="1298"/>
            <a:lumOff val="-8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78661"/>
              <a:satOff val="1298"/>
              <a:lumOff val="-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24BDE-90B9-4CFC-A089-D27E44535D51}">
      <dsp:nvSpPr>
        <dsp:cNvPr id="0" name=""/>
        <dsp:cNvSpPr/>
      </dsp:nvSpPr>
      <dsp:spPr>
        <a:xfrm>
          <a:off x="507986" y="771154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21848" y="885016"/>
        <a:ext cx="549777" cy="549777"/>
      </dsp:txXfrm>
    </dsp:sp>
    <dsp:sp modelId="{7713D71C-5C9B-436D-89BA-0CCF2B212A95}">
      <dsp:nvSpPr>
        <dsp:cNvPr id="0" name=""/>
        <dsp:cNvSpPr/>
      </dsp:nvSpPr>
      <dsp:spPr>
        <a:xfrm>
          <a:off x="13461" y="1714236"/>
          <a:ext cx="176655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57322"/>
            <a:satOff val="2596"/>
            <a:lumOff val="-16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57322"/>
              <a:satOff val="2596"/>
              <a:lumOff val="-1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8" tIns="165100" rIns="13934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initiated the process by fetching the data through the provided API link.</a:t>
          </a:r>
        </a:p>
      </dsp:txBody>
      <dsp:txXfrm>
        <a:off x="13461" y="2067546"/>
        <a:ext cx="1766552" cy="1612290"/>
      </dsp:txXfrm>
    </dsp:sp>
    <dsp:sp modelId="{581E22C5-1AD0-44D3-A247-A4F5C9ADC455}">
      <dsp:nvSpPr>
        <dsp:cNvPr id="0" name=""/>
        <dsp:cNvSpPr/>
      </dsp:nvSpPr>
      <dsp:spPr>
        <a:xfrm>
          <a:off x="1976297" y="1159915"/>
          <a:ext cx="1766552" cy="72"/>
        </a:xfrm>
        <a:prstGeom prst="rect">
          <a:avLst/>
        </a:prstGeom>
        <a:solidFill>
          <a:schemeClr val="accent5">
            <a:tint val="40000"/>
            <a:alpha val="90000"/>
            <a:hueOff val="235983"/>
            <a:satOff val="3895"/>
            <a:lumOff val="-25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35983"/>
              <a:satOff val="3895"/>
              <a:lumOff val="-2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E2E22-5FA4-4AAB-A345-8F2C270109E0}">
      <dsp:nvSpPr>
        <dsp:cNvPr id="0" name=""/>
        <dsp:cNvSpPr/>
      </dsp:nvSpPr>
      <dsp:spPr>
        <a:xfrm>
          <a:off x="3789957" y="1093927"/>
          <a:ext cx="90290" cy="16977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314644"/>
            <a:satOff val="5193"/>
            <a:lumOff val="-335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14644"/>
              <a:satOff val="5193"/>
              <a:lumOff val="-3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AC6D2-7B11-4E6A-ABA1-6C9512A21269}">
      <dsp:nvSpPr>
        <dsp:cNvPr id="0" name=""/>
        <dsp:cNvSpPr/>
      </dsp:nvSpPr>
      <dsp:spPr>
        <a:xfrm>
          <a:off x="2470822" y="771200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157490"/>
                <a:satOff val="8458"/>
                <a:lumOff val="-3059"/>
                <a:alphaOff val="0"/>
                <a:tint val="96000"/>
                <a:lumMod val="104000"/>
              </a:schemeClr>
            </a:gs>
            <a:gs pos="100000">
              <a:schemeClr val="accent5">
                <a:hueOff val="157490"/>
                <a:satOff val="8458"/>
                <a:lumOff val="-305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57490"/>
              <a:satOff val="8458"/>
              <a:lumOff val="-305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84684" y="885062"/>
        <a:ext cx="549777" cy="549777"/>
      </dsp:txXfrm>
    </dsp:sp>
    <dsp:sp modelId="{7314C949-681F-452B-9969-3CD40B2CCF6C}">
      <dsp:nvSpPr>
        <dsp:cNvPr id="0" name=""/>
        <dsp:cNvSpPr/>
      </dsp:nvSpPr>
      <dsp:spPr>
        <a:xfrm>
          <a:off x="1976297" y="1714348"/>
          <a:ext cx="176655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393305"/>
            <a:satOff val="6491"/>
            <a:lumOff val="-41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93305"/>
              <a:satOff val="6491"/>
              <a:lumOff val="-4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8" tIns="165100" rIns="13934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Following data retrieval, we proceeded to securely store it within MongoDB Atlas for effective management.</a:t>
          </a:r>
        </a:p>
      </dsp:txBody>
      <dsp:txXfrm>
        <a:off x="1976297" y="2067658"/>
        <a:ext cx="1766552" cy="1612290"/>
      </dsp:txXfrm>
    </dsp:sp>
    <dsp:sp modelId="{905951AB-FFF0-4013-9892-067868EF7A95}">
      <dsp:nvSpPr>
        <dsp:cNvPr id="0" name=""/>
        <dsp:cNvSpPr/>
      </dsp:nvSpPr>
      <dsp:spPr>
        <a:xfrm>
          <a:off x="3939133" y="1159915"/>
          <a:ext cx="1766552" cy="72"/>
        </a:xfrm>
        <a:prstGeom prst="rect">
          <a:avLst/>
        </a:prstGeom>
        <a:solidFill>
          <a:schemeClr val="accent5">
            <a:tint val="40000"/>
            <a:alpha val="90000"/>
            <a:hueOff val="471966"/>
            <a:satOff val="7789"/>
            <a:lumOff val="-50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71966"/>
              <a:satOff val="7789"/>
              <a:lumOff val="-50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7FB6F-1A15-42D4-823C-A2B7D72801EF}">
      <dsp:nvSpPr>
        <dsp:cNvPr id="0" name=""/>
        <dsp:cNvSpPr/>
      </dsp:nvSpPr>
      <dsp:spPr>
        <a:xfrm>
          <a:off x="5752793" y="1093927"/>
          <a:ext cx="90290" cy="16977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550627"/>
            <a:satOff val="9088"/>
            <a:lumOff val="-587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50627"/>
              <a:satOff val="9088"/>
              <a:lumOff val="-5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FAAEE-60CC-463D-B995-68B54E3DFBE2}">
      <dsp:nvSpPr>
        <dsp:cNvPr id="0" name=""/>
        <dsp:cNvSpPr/>
      </dsp:nvSpPr>
      <dsp:spPr>
        <a:xfrm>
          <a:off x="4433658" y="771200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314980"/>
                <a:satOff val="16915"/>
                <a:lumOff val="-6118"/>
                <a:alphaOff val="0"/>
                <a:tint val="96000"/>
                <a:lumMod val="104000"/>
              </a:schemeClr>
            </a:gs>
            <a:gs pos="100000">
              <a:schemeClr val="accent5">
                <a:hueOff val="314980"/>
                <a:satOff val="16915"/>
                <a:lumOff val="-611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14980"/>
              <a:satOff val="16915"/>
              <a:lumOff val="-611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547520" y="885062"/>
        <a:ext cx="549777" cy="549777"/>
      </dsp:txXfrm>
    </dsp:sp>
    <dsp:sp modelId="{B2A029FD-2FE2-4A3C-B491-0346CAEFC513}">
      <dsp:nvSpPr>
        <dsp:cNvPr id="0" name=""/>
        <dsp:cNvSpPr/>
      </dsp:nvSpPr>
      <dsp:spPr>
        <a:xfrm>
          <a:off x="3939133" y="1714348"/>
          <a:ext cx="176655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629288"/>
            <a:satOff val="10386"/>
            <a:lumOff val="-67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29288"/>
              <a:satOff val="10386"/>
              <a:lumOff val="-6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8" tIns="165100" rIns="13934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Next, we seamlessly integrated the stored data into our website, facilitating easy access for users.</a:t>
          </a:r>
        </a:p>
      </dsp:txBody>
      <dsp:txXfrm>
        <a:off x="3939133" y="2067658"/>
        <a:ext cx="1766552" cy="1612290"/>
      </dsp:txXfrm>
    </dsp:sp>
    <dsp:sp modelId="{DCA792C7-CA34-4F76-9740-62A47556264C}">
      <dsp:nvSpPr>
        <dsp:cNvPr id="0" name=""/>
        <dsp:cNvSpPr/>
      </dsp:nvSpPr>
      <dsp:spPr>
        <a:xfrm>
          <a:off x="5901968" y="1159915"/>
          <a:ext cx="1766552" cy="72"/>
        </a:xfrm>
        <a:prstGeom prst="rect">
          <a:avLst/>
        </a:prstGeom>
        <a:solidFill>
          <a:schemeClr val="accent5">
            <a:tint val="40000"/>
            <a:alpha val="90000"/>
            <a:hueOff val="707949"/>
            <a:satOff val="11684"/>
            <a:lumOff val="-75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707949"/>
              <a:satOff val="11684"/>
              <a:lumOff val="-7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CD60D-EC70-4860-8EAF-29FECE2672C5}">
      <dsp:nvSpPr>
        <dsp:cNvPr id="0" name=""/>
        <dsp:cNvSpPr/>
      </dsp:nvSpPr>
      <dsp:spPr>
        <a:xfrm>
          <a:off x="7715629" y="1093927"/>
          <a:ext cx="90290" cy="16977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786610"/>
            <a:satOff val="12982"/>
            <a:lumOff val="-83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786610"/>
              <a:satOff val="12982"/>
              <a:lumOff val="-8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17F8B-CDA6-4395-8FAA-642F3CF7FAFE}">
      <dsp:nvSpPr>
        <dsp:cNvPr id="0" name=""/>
        <dsp:cNvSpPr/>
      </dsp:nvSpPr>
      <dsp:spPr>
        <a:xfrm>
          <a:off x="6396494" y="771200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472470"/>
                <a:satOff val="25373"/>
                <a:lumOff val="-9176"/>
                <a:alphaOff val="0"/>
                <a:tint val="96000"/>
                <a:lumMod val="104000"/>
              </a:schemeClr>
            </a:gs>
            <a:gs pos="100000">
              <a:schemeClr val="accent5">
                <a:hueOff val="472470"/>
                <a:satOff val="25373"/>
                <a:lumOff val="-917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72470"/>
              <a:satOff val="25373"/>
              <a:lumOff val="-917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510356" y="885062"/>
        <a:ext cx="549777" cy="549777"/>
      </dsp:txXfrm>
    </dsp:sp>
    <dsp:sp modelId="{C8B47B32-666F-4EF6-94B3-2BA3C2EABA19}">
      <dsp:nvSpPr>
        <dsp:cNvPr id="0" name=""/>
        <dsp:cNvSpPr/>
      </dsp:nvSpPr>
      <dsp:spPr>
        <a:xfrm>
          <a:off x="5901968" y="1714348"/>
          <a:ext cx="176655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865271"/>
            <a:satOff val="14281"/>
            <a:lumOff val="-922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865271"/>
              <a:satOff val="14281"/>
              <a:lumOff val="-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8" tIns="165100" rIns="13934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ensure the information remains current, our system automatically updates the data every 24 hours.</a:t>
          </a:r>
        </a:p>
      </dsp:txBody>
      <dsp:txXfrm>
        <a:off x="5901968" y="2067658"/>
        <a:ext cx="1766552" cy="1612290"/>
      </dsp:txXfrm>
    </dsp:sp>
    <dsp:sp modelId="{ECF781D3-B666-4EAC-A377-CADC9893B3AF}">
      <dsp:nvSpPr>
        <dsp:cNvPr id="0" name=""/>
        <dsp:cNvSpPr/>
      </dsp:nvSpPr>
      <dsp:spPr>
        <a:xfrm>
          <a:off x="7864804" y="1159915"/>
          <a:ext cx="1766552" cy="72"/>
        </a:xfrm>
        <a:prstGeom prst="rect">
          <a:avLst/>
        </a:prstGeom>
        <a:solidFill>
          <a:schemeClr val="accent5">
            <a:tint val="40000"/>
            <a:alpha val="90000"/>
            <a:hueOff val="943932"/>
            <a:satOff val="15579"/>
            <a:lumOff val="-100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943932"/>
              <a:satOff val="15579"/>
              <a:lumOff val="-10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695C8-2BAC-4AAD-90B5-220A1A87BE91}">
      <dsp:nvSpPr>
        <dsp:cNvPr id="0" name=""/>
        <dsp:cNvSpPr/>
      </dsp:nvSpPr>
      <dsp:spPr>
        <a:xfrm>
          <a:off x="9678464" y="1093927"/>
          <a:ext cx="90290" cy="16977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1022593"/>
            <a:satOff val="16877"/>
            <a:lumOff val="-109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022593"/>
              <a:satOff val="16877"/>
              <a:lumOff val="-10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F0459-906F-49FC-91A3-17D005654CDD}">
      <dsp:nvSpPr>
        <dsp:cNvPr id="0" name=""/>
        <dsp:cNvSpPr/>
      </dsp:nvSpPr>
      <dsp:spPr>
        <a:xfrm>
          <a:off x="8359329" y="771200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629960"/>
                <a:satOff val="33830"/>
                <a:lumOff val="-12235"/>
                <a:alphaOff val="0"/>
                <a:tint val="96000"/>
                <a:lumMod val="104000"/>
              </a:schemeClr>
            </a:gs>
            <a:gs pos="100000">
              <a:schemeClr val="accent5">
                <a:hueOff val="629960"/>
                <a:satOff val="33830"/>
                <a:lumOff val="-1223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9960"/>
              <a:satOff val="33830"/>
              <a:lumOff val="-1223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5</a:t>
          </a:r>
        </a:p>
      </dsp:txBody>
      <dsp:txXfrm>
        <a:off x="8473191" y="885062"/>
        <a:ext cx="549777" cy="549777"/>
      </dsp:txXfrm>
    </dsp:sp>
    <dsp:sp modelId="{12C16A53-5A08-4711-B961-CED685C92C00}">
      <dsp:nvSpPr>
        <dsp:cNvPr id="0" name=""/>
        <dsp:cNvSpPr/>
      </dsp:nvSpPr>
      <dsp:spPr>
        <a:xfrm>
          <a:off x="7864804" y="1714348"/>
          <a:ext cx="176655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101254"/>
            <a:satOff val="18175"/>
            <a:lumOff val="-117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01254"/>
              <a:satOff val="18175"/>
              <a:lumOff val="-11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8" tIns="165100" rIns="13934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Enhancing user experience, we incorporated a search functionality enabling users to locate specific cryptocurrency data effortlessly.</a:t>
          </a:r>
        </a:p>
      </dsp:txBody>
      <dsp:txXfrm>
        <a:off x="7864804" y="2067658"/>
        <a:ext cx="1766552" cy="1612290"/>
      </dsp:txXfrm>
    </dsp:sp>
    <dsp:sp modelId="{DD27D418-58F6-47B5-9439-37DE8F172A9F}">
      <dsp:nvSpPr>
        <dsp:cNvPr id="0" name=""/>
        <dsp:cNvSpPr/>
      </dsp:nvSpPr>
      <dsp:spPr>
        <a:xfrm>
          <a:off x="9827640" y="1159915"/>
          <a:ext cx="884139" cy="72"/>
        </a:xfrm>
        <a:prstGeom prst="rect">
          <a:avLst/>
        </a:prstGeom>
        <a:solidFill>
          <a:schemeClr val="accent5">
            <a:tint val="40000"/>
            <a:alpha val="90000"/>
            <a:hueOff val="1179915"/>
            <a:satOff val="19474"/>
            <a:lumOff val="-1257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79915"/>
              <a:satOff val="19474"/>
              <a:lumOff val="-12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E3C0D-D98D-473C-A4E5-04860A3DB527}">
      <dsp:nvSpPr>
        <dsp:cNvPr id="0" name=""/>
        <dsp:cNvSpPr/>
      </dsp:nvSpPr>
      <dsp:spPr>
        <a:xfrm>
          <a:off x="10323029" y="771200"/>
          <a:ext cx="777501" cy="777501"/>
        </a:xfrm>
        <a:prstGeom prst="ellipse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787450"/>
              <a:satOff val="42288"/>
              <a:lumOff val="-1529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171" tIns="30171" rIns="30171" bIns="3017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6</a:t>
          </a:r>
        </a:p>
      </dsp:txBody>
      <dsp:txXfrm>
        <a:off x="10436891" y="885062"/>
        <a:ext cx="549777" cy="549777"/>
      </dsp:txXfrm>
    </dsp:sp>
    <dsp:sp modelId="{CEAF8976-AAE4-44EC-B0CF-9BD5623D5BBD}">
      <dsp:nvSpPr>
        <dsp:cNvPr id="0" name=""/>
        <dsp:cNvSpPr/>
      </dsp:nvSpPr>
      <dsp:spPr>
        <a:xfrm>
          <a:off x="9827640" y="1714348"/>
          <a:ext cx="184148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1337237"/>
            <a:satOff val="22070"/>
            <a:lumOff val="-1425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337237"/>
              <a:satOff val="22070"/>
              <a:lumOff val="-1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259" tIns="165100" rIns="145259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Finally, we utilized visualization tools such as line charts and bar charts to present the data in a clear and intuitive manner, aiding users in understanding market trends and cryptocurrency performance.</a:t>
          </a:r>
        </a:p>
      </dsp:txBody>
      <dsp:txXfrm>
        <a:off x="9827640" y="2082646"/>
        <a:ext cx="1841488" cy="1597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6023" y="1858029"/>
            <a:ext cx="7219954" cy="2468164"/>
          </a:xfrm>
        </p:spPr>
        <p:txBody>
          <a:bodyPr>
            <a:normAutofit/>
          </a:bodyPr>
          <a:lstStyle/>
          <a:p>
            <a:r>
              <a:rPr lang="en-US" sz="1900" dirty="0"/>
              <a:t>BDAT1004</a:t>
            </a:r>
            <a:br>
              <a:rPr lang="en-US" sz="1900" dirty="0"/>
            </a:br>
            <a:r>
              <a:rPr lang="en-US" sz="1900" dirty="0"/>
              <a:t>DATA PROGRAMMING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FINAL GROUP PROJECT</a:t>
            </a:r>
            <a:br>
              <a:rPr lang="en-US" sz="1900" dirty="0"/>
            </a:br>
            <a:r>
              <a:rPr lang="en-US" sz="1900" dirty="0"/>
              <a:t>Group-5</a:t>
            </a:r>
            <a:br>
              <a:rPr lang="en-US" sz="1900" dirty="0"/>
            </a:br>
            <a:r>
              <a:rPr lang="en-US" sz="1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CBC775-8C99-4116-8210-3E5EF94D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5" y="5268912"/>
            <a:ext cx="10353762" cy="125730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home page shows all the timestamps as well as the price in CAD corresponding with the other currencies.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IN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A5511E-C990-4F63-8D9C-298B56E62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185" y="331788"/>
            <a:ext cx="10353761" cy="4437160"/>
          </a:xfrm>
        </p:spPr>
      </p:pic>
    </p:spTree>
    <p:extLst>
      <p:ext uri="{BB962C8B-B14F-4D97-AF65-F5344CB8AC3E}">
        <p14:creationId xmlns:p14="http://schemas.microsoft.com/office/powerpoint/2010/main" val="428866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FA20-08BD-460C-BBDC-4082B198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58042"/>
            <a:ext cx="10353762" cy="1257300"/>
          </a:xfrm>
        </p:spPr>
        <p:txBody>
          <a:bodyPr>
            <a:normAutofit/>
          </a:bodyPr>
          <a:lstStyle/>
          <a:p>
            <a:r>
              <a:rPr lang="en-US" sz="1800" dirty="0"/>
              <a:t>1. We have 3 visualizations. The line chart depicts Trend line of the current bitcoin price. The1st bar chart shows Top 5 most inflated currencies currently and the 2</a:t>
            </a:r>
            <a:r>
              <a:rPr lang="en-US" sz="1800" baseline="30000" dirty="0"/>
              <a:t>nd</a:t>
            </a:r>
            <a:r>
              <a:rPr lang="en-US" sz="1800" dirty="0"/>
              <a:t> Bar chart show the least inflated currencies at the moment.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CD4B8-3070-45B3-AE55-08F8D39FE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18" y="571500"/>
            <a:ext cx="10353761" cy="4098974"/>
          </a:xfrm>
        </p:spPr>
      </p:pic>
    </p:spTree>
    <p:extLst>
      <p:ext uri="{BB962C8B-B14F-4D97-AF65-F5344CB8AC3E}">
        <p14:creationId xmlns:p14="http://schemas.microsoft.com/office/powerpoint/2010/main" val="32877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039BC-CB50-8A0B-09B4-5F7524373F7D}"/>
              </a:ext>
            </a:extLst>
          </p:cNvPr>
          <p:cNvSpPr txBox="1"/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Live demonstration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C434B8-A742-BD85-9AB2-DB9CB1DB1667}"/>
              </a:ext>
            </a:extLst>
          </p:cNvPr>
          <p:cNvSpPr/>
          <p:nvPr/>
        </p:nvSpPr>
        <p:spPr>
          <a:xfrm>
            <a:off x="2608453" y="2076450"/>
            <a:ext cx="6965569" cy="371475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C0E7F-7D91-1457-98E6-CDB31CF62FC9}"/>
              </a:ext>
            </a:extLst>
          </p:cNvPr>
          <p:cNvSpPr txBox="1"/>
          <p:nvPr/>
        </p:nvSpPr>
        <p:spPr>
          <a:xfrm>
            <a:off x="3127851" y="3501848"/>
            <a:ext cx="5926773" cy="111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0664">
              <a:spcAft>
                <a:spcPts val="600"/>
              </a:spcAft>
            </a:pPr>
            <a:r>
              <a:rPr lang="en-CA" sz="4374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Live Demonstration</a:t>
            </a:r>
            <a:endParaRPr lang="en-US" sz="4374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039BC-CB50-8A0B-09B4-5F7524373F7D}"/>
              </a:ext>
            </a:extLst>
          </p:cNvPr>
          <p:cNvSpPr txBox="1"/>
          <p:nvPr/>
        </p:nvSpPr>
        <p:spPr>
          <a:xfrm>
            <a:off x="861791" y="835383"/>
            <a:ext cx="3382832" cy="3499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Fit Gap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9DC6EFE-C46E-AA14-CD72-45ACD6F30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578700"/>
              </p:ext>
            </p:extLst>
          </p:nvPr>
        </p:nvGraphicFramePr>
        <p:xfrm>
          <a:off x="5391418" y="609600"/>
          <a:ext cx="6063462" cy="563880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28549">
                  <a:extLst>
                    <a:ext uri="{9D8B030D-6E8A-4147-A177-3AD203B41FA5}">
                      <a16:colId xmlns:a16="http://schemas.microsoft.com/office/drawing/2014/main" val="732297260"/>
                    </a:ext>
                  </a:extLst>
                </a:gridCol>
                <a:gridCol w="2611656">
                  <a:extLst>
                    <a:ext uri="{9D8B030D-6E8A-4147-A177-3AD203B41FA5}">
                      <a16:colId xmlns:a16="http://schemas.microsoft.com/office/drawing/2014/main" val="457270997"/>
                    </a:ext>
                  </a:extLst>
                </a:gridCol>
                <a:gridCol w="2267674">
                  <a:extLst>
                    <a:ext uri="{9D8B030D-6E8A-4147-A177-3AD203B41FA5}">
                      <a16:colId xmlns:a16="http://schemas.microsoft.com/office/drawing/2014/main" val="3260172740"/>
                    </a:ext>
                  </a:extLst>
                </a:gridCol>
                <a:gridCol w="555583">
                  <a:extLst>
                    <a:ext uri="{9D8B030D-6E8A-4147-A177-3AD203B41FA5}">
                      <a16:colId xmlns:a16="http://schemas.microsoft.com/office/drawing/2014/main" val="3546079394"/>
                    </a:ext>
                  </a:extLst>
                </a:gridCol>
              </a:tblGrid>
              <a:tr h="280189"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TASK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DESIRED STAGE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CURRENT STAGE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/>
                        <a:t>GAP</a:t>
                      </a:r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790419031"/>
                  </a:ext>
                </a:extLst>
              </a:tr>
              <a:tr h="630425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1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Demonstrate the acquisition of a data source from a remote source (URL) 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Fetched the data from a URL API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Nil</a:t>
                      </a:r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98775086"/>
                  </a:ext>
                </a:extLst>
              </a:tr>
              <a:tr h="805543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2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 Python to acquire data and store into a database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Developed a python code to retrieve data and store contents into db.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Nil</a:t>
                      </a:r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801264220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3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 a cloud database you choose the type of database you feel is most appropriate MongoDB, Firebase, Cassandra,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Used MongoDB live server to store API data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Nil</a:t>
                      </a:r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3763606259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4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 Python to run a pseudo-batch process that runs every 24-hours to acquire data and store in this database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Developed a pseudo-batch process to get live data every 24 hours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/>
                        <a:t>Nil</a:t>
                      </a:r>
                    </a:p>
                    <a:p>
                      <a:pPr algn="ctr"/>
                      <a:endParaRPr lang="en-IN" sz="1100" b="1"/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2199321463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5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 a web application framework like Flask or Django, server-side code will be python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Used web application framework - Flask and server side code is developed in python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/>
                        <a:t>Nil</a:t>
                      </a:r>
                    </a:p>
                    <a:p>
                      <a:pPr algn="ctr"/>
                      <a:endParaRPr lang="en-IN" sz="1100" b="1"/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2267430927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6</a:t>
                      </a:r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Use JavaScript on the client side to display a dashboard visualization of the data using charts and graphs (for example using Google Charts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Developed a dashboard in JavaScript and used 3 visualization using Google chart</a:t>
                      </a:r>
                    </a:p>
                    <a:p>
                      <a:pPr algn="ctr"/>
                      <a:endParaRPr lang="en-IN" sz="1100"/>
                    </a:p>
                  </a:txBody>
                  <a:tcPr marL="75051" marR="75051" marT="37525" marB="375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/>
                        <a:t>Nil</a:t>
                      </a:r>
                    </a:p>
                    <a:p>
                      <a:pPr algn="ctr"/>
                      <a:endParaRPr lang="en-IN" sz="1100" b="1"/>
                    </a:p>
                  </a:txBody>
                  <a:tcPr marL="75051" marR="75051" marT="37525" marB="37525"/>
                </a:tc>
                <a:extLst>
                  <a:ext uri="{0D108BD9-81ED-4DB2-BD59-A6C34878D82A}">
                    <a16:rowId xmlns:a16="http://schemas.microsoft.com/office/drawing/2014/main" val="2118404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4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695FC-105C-4635-9F57-1F41FE231A45}"/>
              </a:ext>
            </a:extLst>
          </p:cNvPr>
          <p:cNvSpPr txBox="1"/>
          <p:nvPr/>
        </p:nvSpPr>
        <p:spPr>
          <a:xfrm>
            <a:off x="3648221" y="2630063"/>
            <a:ext cx="4895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7923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C95A4-F80D-72DC-D0F4-BA0D5B84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08"/>
            <a:ext cx="12191999" cy="543339"/>
          </a:xfrm>
          <a:solidFill>
            <a:schemeClr val="accent6">
              <a:lumMod val="75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CA" sz="23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Profile</a:t>
            </a:r>
            <a:endParaRPr lang="en-CA" sz="23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Content Placeholder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B29DB2A7-EE3E-6C32-019B-4B2685A91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11" y="1383195"/>
            <a:ext cx="1722901" cy="1726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AA94AF-693D-11D8-7F14-5731B69B95B2}"/>
              </a:ext>
            </a:extLst>
          </p:cNvPr>
          <p:cNvSpPr txBox="1"/>
          <p:nvPr/>
        </p:nvSpPr>
        <p:spPr>
          <a:xfrm>
            <a:off x="3304466" y="1696044"/>
            <a:ext cx="2083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Ritin Patel</a:t>
            </a:r>
          </a:p>
          <a:p>
            <a:r>
              <a:rPr lang="en-CA">
                <a:solidFill>
                  <a:schemeClr val="bg1"/>
                </a:solidFill>
              </a:rPr>
              <a:t>200556242</a:t>
            </a:r>
          </a:p>
          <a:p>
            <a:r>
              <a:rPr lang="en-CA">
                <a:solidFill>
                  <a:schemeClr val="bg1"/>
                </a:solidFill>
              </a:rPr>
              <a:t>Business Analyst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8" name="Picture 17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25184908-3FD9-6809-1BDF-32542F31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71" y="1456403"/>
            <a:ext cx="1555200" cy="155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83E371-713B-8C7C-6A0E-1373C66D212C}"/>
              </a:ext>
            </a:extLst>
          </p:cNvPr>
          <p:cNvSpPr txBox="1"/>
          <p:nvPr/>
        </p:nvSpPr>
        <p:spPr>
          <a:xfrm>
            <a:off x="8745386" y="1696044"/>
            <a:ext cx="2984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Richie George Thomas</a:t>
            </a:r>
          </a:p>
          <a:p>
            <a:r>
              <a:rPr lang="en-CA">
                <a:solidFill>
                  <a:schemeClr val="bg1"/>
                </a:solidFill>
              </a:rPr>
              <a:t>200573379</a:t>
            </a:r>
          </a:p>
          <a:p>
            <a:r>
              <a:rPr lang="en-CA">
                <a:solidFill>
                  <a:schemeClr val="bg1"/>
                </a:solidFill>
              </a:rPr>
              <a:t>Data Analyst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1" name="Picture 20" descr="A person with a nose ring&#10;&#10;Description automatically generated">
            <a:extLst>
              <a:ext uri="{FF2B5EF4-FFF2-40B4-BE49-F238E27FC236}">
                <a16:creationId xmlns:a16="http://schemas.microsoft.com/office/drawing/2014/main" id="{55B8B3A9-5F72-D9C8-6389-E255AB39D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56" y="4080387"/>
            <a:ext cx="1648956" cy="17260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4BC254-40AE-A2DA-BD70-8029A852EB3A}"/>
              </a:ext>
            </a:extLst>
          </p:cNvPr>
          <p:cNvSpPr txBox="1"/>
          <p:nvPr/>
        </p:nvSpPr>
        <p:spPr>
          <a:xfrm>
            <a:off x="3245473" y="4478267"/>
            <a:ext cx="237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Gokul Shrivastav</a:t>
            </a:r>
          </a:p>
          <a:p>
            <a:r>
              <a:rPr lang="en-CA">
                <a:solidFill>
                  <a:schemeClr val="bg1"/>
                </a:solidFill>
              </a:rPr>
              <a:t>200579267</a:t>
            </a:r>
          </a:p>
          <a:p>
            <a:r>
              <a:rPr lang="en-CA">
                <a:solidFill>
                  <a:schemeClr val="bg1"/>
                </a:solidFill>
              </a:rPr>
              <a:t>Developer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4" name="Picture 23" descr="A person smiling at camera">
            <a:extLst>
              <a:ext uri="{FF2B5EF4-FFF2-40B4-BE49-F238E27FC236}">
                <a16:creationId xmlns:a16="http://schemas.microsoft.com/office/drawing/2014/main" id="{2CB02EFB-8DEE-4E72-B323-0E8331E85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71" y="4218039"/>
            <a:ext cx="1555200" cy="16535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C24262-73C6-6C9A-8532-C4C7A73E818C}"/>
              </a:ext>
            </a:extLst>
          </p:cNvPr>
          <p:cNvSpPr txBox="1"/>
          <p:nvPr/>
        </p:nvSpPr>
        <p:spPr>
          <a:xfrm>
            <a:off x="8878530" y="4583135"/>
            <a:ext cx="21729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Fizaben Vahora</a:t>
            </a:r>
          </a:p>
          <a:p>
            <a:r>
              <a:rPr lang="en-CA">
                <a:solidFill>
                  <a:schemeClr val="bg1"/>
                </a:solidFill>
              </a:rPr>
              <a:t>200579690</a:t>
            </a:r>
          </a:p>
          <a:p>
            <a:r>
              <a:rPr lang="en-CA">
                <a:solidFill>
                  <a:schemeClr val="bg1"/>
                </a:solidFill>
              </a:rPr>
              <a:t>Project Manager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5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A6C504-23E8-3479-9C9E-C18371A9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3759"/>
            <a:ext cx="12191999" cy="54009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CA" b="1" dirty="0"/>
              <a:t>Project Summary</a:t>
            </a: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80FC237F-7258-A5FD-A638-BFD5947D2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508734"/>
              </p:ext>
            </p:extLst>
          </p:nvPr>
        </p:nvGraphicFramePr>
        <p:xfrm>
          <a:off x="785189" y="1589035"/>
          <a:ext cx="11111949" cy="4593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9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4063E051-85B5-110D-3DDD-F49D9004C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E59CF-FEEA-AD8C-F0D6-D5F8631C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Tools and Technologies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41498-E09E-1921-1035-8D8DB9CF017F}"/>
              </a:ext>
            </a:extLst>
          </p:cNvPr>
          <p:cNvSpPr txBox="1"/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Python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JavaScript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HTML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CSS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MongoDB Atlas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Google Charts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Web application framework - Flask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§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25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5F180-6823-62E3-6D8A-C652B73A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Steps for the Project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66F09BCE-36FE-3BDF-6898-06FCC749A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931559"/>
              </p:ext>
            </p:extLst>
          </p:nvPr>
        </p:nvGraphicFramePr>
        <p:xfrm>
          <a:off x="228600" y="2108723"/>
          <a:ext cx="11887200" cy="4451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617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039BC-CB50-8A0B-09B4-5F7524373F7D}"/>
              </a:ext>
            </a:extLst>
          </p:cNvPr>
          <p:cNvSpPr txBox="1"/>
          <p:nvPr/>
        </p:nvSpPr>
        <p:spPr>
          <a:xfrm>
            <a:off x="914356" y="247336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Why MongoDB as database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C434B8-A742-BD85-9AB2-DB9CB1DB1667}"/>
              </a:ext>
            </a:extLst>
          </p:cNvPr>
          <p:cNvSpPr/>
          <p:nvPr/>
        </p:nvSpPr>
        <p:spPr>
          <a:xfrm>
            <a:off x="2166001" y="1504636"/>
            <a:ext cx="7856390" cy="44697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C0E7F-7D91-1457-98E6-CDB31CF62FC9}"/>
              </a:ext>
            </a:extLst>
          </p:cNvPr>
          <p:cNvSpPr txBox="1"/>
          <p:nvPr/>
        </p:nvSpPr>
        <p:spPr>
          <a:xfrm>
            <a:off x="2655306" y="2056785"/>
            <a:ext cx="6684743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458" indent="-231458" algn="just" defTabSz="7406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CA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choose MongoDB as database to store acquired data from API.</a:t>
            </a:r>
          </a:p>
          <a:p>
            <a:pPr marL="231458" indent="-231458" algn="just" defTabSz="7406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MongoDB is an open-source NoSQL database. So, its schema-less architecture minimize the need of schema migrations and allow easy integration of diverse data types.</a:t>
            </a:r>
          </a:p>
          <a:p>
            <a:pPr marL="231458" indent="-231458" algn="just" defTabSz="7406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is highly scalable which allows to handle large volume of data and high user loads, ensuring seamless performance.</a:t>
            </a:r>
          </a:p>
          <a:p>
            <a:pPr marL="231458" indent="-231458" algn="just" defTabSz="7406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stores the data in flexible (JSON-like format).</a:t>
            </a:r>
          </a:p>
          <a:p>
            <a:pPr marL="231458" indent="-231458" algn="just" defTabSz="7406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Its versatility and open-source nature make it suitable for variety of application starting from small scale project to large company platforms.</a:t>
            </a:r>
          </a:p>
          <a:p>
            <a:pPr algn="just">
              <a:spcAft>
                <a:spcPts val="600"/>
              </a:spcAft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5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039BC-CB50-8A0B-09B4-5F7524373F7D}"/>
              </a:ext>
            </a:extLst>
          </p:cNvPr>
          <p:cNvSpPr txBox="1"/>
          <p:nvPr/>
        </p:nvSpPr>
        <p:spPr>
          <a:xfrm>
            <a:off x="919119" y="91054"/>
            <a:ext cx="1035376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Database - MongoDB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C434B8-A742-BD85-9AB2-DB9CB1DB1667}"/>
              </a:ext>
            </a:extLst>
          </p:cNvPr>
          <p:cNvSpPr/>
          <p:nvPr/>
        </p:nvSpPr>
        <p:spPr>
          <a:xfrm>
            <a:off x="8858865" y="1142386"/>
            <a:ext cx="3234811" cy="54845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C6B6B-16D1-41F0-0EF9-D872B3E9AA1F}"/>
              </a:ext>
            </a:extLst>
          </p:cNvPr>
          <p:cNvSpPr txBox="1"/>
          <p:nvPr/>
        </p:nvSpPr>
        <p:spPr>
          <a:xfrm>
            <a:off x="8958143" y="1587198"/>
            <a:ext cx="2968386" cy="5710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Created account in MongoDB to store the data on live server.</a:t>
            </a: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Database called ‘crypto’ is created to store the data from API.</a:t>
            </a: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Here, crypto currency data is stored in the ‘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crypto_table_new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’ .</a:t>
            </a: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has three fields:</a:t>
            </a:r>
          </a:p>
          <a:p>
            <a:pPr defTabSz="539496"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1. timestamp</a:t>
            </a:r>
          </a:p>
          <a:p>
            <a:pPr defTabSz="539496"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2. symbol</a:t>
            </a:r>
          </a:p>
          <a:p>
            <a:pPr defTabSz="539496"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3. price (CAD)</a:t>
            </a:r>
          </a:p>
          <a:p>
            <a:pPr defTabSz="539496">
              <a:spcAft>
                <a:spcPts val="600"/>
              </a:spcAft>
            </a:pPr>
            <a:endParaRPr lang="en-US" sz="1062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062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062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062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68593" indent="-168593" defTabSz="539496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CA" sz="1062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FB9F29-6C69-F524-0348-9FCC679A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6" y="1587198"/>
            <a:ext cx="8603094" cy="458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9A33-62FA-DB05-9084-6E81357A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for Database Connection</a:t>
            </a:r>
          </a:p>
        </p:txBody>
      </p:sp>
      <p:pic>
        <p:nvPicPr>
          <p:cNvPr id="5" name="Content Placeholder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B85041D-C1F5-794B-AA12-950BB683F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059" y="2076449"/>
            <a:ext cx="10274498" cy="4363679"/>
          </a:xfrm>
        </p:spPr>
      </p:pic>
    </p:spTree>
    <p:extLst>
      <p:ext uri="{BB962C8B-B14F-4D97-AF65-F5344CB8AC3E}">
        <p14:creationId xmlns:p14="http://schemas.microsoft.com/office/powerpoint/2010/main" val="322804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B74-8561-9910-0431-3601A92E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for Webpage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E817D7-BC98-7DA5-AB11-3349D77D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1936955"/>
            <a:ext cx="10422798" cy="4454013"/>
          </a:xfrm>
        </p:spPr>
      </p:pic>
    </p:spTree>
    <p:extLst>
      <p:ext uri="{BB962C8B-B14F-4D97-AF65-F5344CB8AC3E}">
        <p14:creationId xmlns:p14="http://schemas.microsoft.com/office/powerpoint/2010/main" val="939656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{71B614FC-0579-498A-9F10-E20AE0E4A220}tf11665031_win32</Template>
  <TotalTime>773</TotalTime>
  <Words>751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Nova</vt:lpstr>
      <vt:lpstr>Arial Nova Light</vt:lpstr>
      <vt:lpstr>Wingdings</vt:lpstr>
      <vt:lpstr>Wingdings 2</vt:lpstr>
      <vt:lpstr>SlateVTI</vt:lpstr>
      <vt:lpstr>BDAT1004 DATA PROGRAMMING  FINAL GROUP PROJECT Group-5  </vt:lpstr>
      <vt:lpstr>Team Profile</vt:lpstr>
      <vt:lpstr>PowerPoint Presentation</vt:lpstr>
      <vt:lpstr>Tools and Technologies</vt:lpstr>
      <vt:lpstr>Steps for the Project</vt:lpstr>
      <vt:lpstr>PowerPoint Presentation</vt:lpstr>
      <vt:lpstr>PowerPoint Presentation</vt:lpstr>
      <vt:lpstr>Code for Database Connection</vt:lpstr>
      <vt:lpstr>Code for Webpage</vt:lpstr>
      <vt:lpstr>The home page shows all the timestamps as well as the price in CAD corresponding with the other currencies.     </vt:lpstr>
      <vt:lpstr>1. We have 3 visualizations. The line chart depicts Trend line of the current bitcoin price. The1st bar chart shows Top 5 most inflated currencies currently and the 2nd Bar chart show the least inflated currencies at the moment.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BDAT1004 DATA PROGRAMMING  FINAL GROUP PROJECT Group-5</dc:title>
  <dc:creator>Fiza Vahora</dc:creator>
  <cp:lastModifiedBy>Ritin Patel</cp:lastModifiedBy>
  <cp:revision>6</cp:revision>
  <dcterms:created xsi:type="dcterms:W3CDTF">2024-04-18T01:05:56Z</dcterms:created>
  <dcterms:modified xsi:type="dcterms:W3CDTF">2024-04-19T02:19:41Z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